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C4E21-B3B2-49EA-8187-3D62051A9111}" type="datetimeFigureOut">
              <a:rPr lang="LID4096" smtClean="0"/>
              <a:t>04/14/2021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491EC-2988-4384-9EB8-4C8D490A63E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7883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491EC-2988-4384-9EB8-4C8D490A63E0}" type="slidenum">
              <a:rPr lang="LID4096" smtClean="0"/>
              <a:t>1</a:t>
            </a:fld>
            <a:endParaRPr lang="LID4096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E7C4E2C-5CE7-4E63-9869-652B2059A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54983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CD67D-A1DC-4DC8-BA45-914CDA2C60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9B3D56-732A-410D-8964-118FD92C7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84354-B238-40FE-908A-9C1F36E78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19C6-6AA5-4FD0-8BA8-7EB89933CCB0}" type="datetimeFigureOut">
              <a:rPr lang="LID4096" smtClean="0"/>
              <a:t>04/14/2021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EF7CB-6CBB-47CE-9F8E-BE93C3036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CBCC0-42DF-4274-A218-30C51D89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DA4D-C8C2-4743-80DD-E9BF7CC9C3E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52485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E805A-DB0D-4C70-AE9B-C7967EC74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F34EEF-B80C-4318-B2A7-0777572CE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BE934-ADA8-4E73-B2A0-22DDDCCEC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19C6-6AA5-4FD0-8BA8-7EB89933CCB0}" type="datetimeFigureOut">
              <a:rPr lang="LID4096" smtClean="0"/>
              <a:t>04/14/2021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B112D-F82D-46A9-998E-F1738A25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D34CE-D1EC-413C-8978-1905514FD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DA4D-C8C2-4743-80DD-E9BF7CC9C3E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6103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DD9973-5BF3-43E6-959B-E51BFC7955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40C6EC-1834-435C-953F-B298B0B9F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45F56-F46C-441C-B42C-8C8C5164E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19C6-6AA5-4FD0-8BA8-7EB89933CCB0}" type="datetimeFigureOut">
              <a:rPr lang="LID4096" smtClean="0"/>
              <a:t>04/14/2021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7CACE-9543-4D74-B0E8-AB5E008E3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C39A0-CAC8-4A2E-A5B5-2DD9434F4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DA4D-C8C2-4743-80DD-E9BF7CC9C3E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7547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C20D-0A79-4063-9D76-9817ED14C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7DD79-F47D-452F-BEA9-08656C99D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CD97D-FA44-4034-8B7A-4DC2E9633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19C6-6AA5-4FD0-8BA8-7EB89933CCB0}" type="datetimeFigureOut">
              <a:rPr lang="LID4096" smtClean="0"/>
              <a:t>04/14/2021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C42C7-4825-439C-8985-CA1A7F632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96B23-FB3F-41C6-9478-77AF0ABD6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DA4D-C8C2-4743-80DD-E9BF7CC9C3E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77989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8C735-3823-4F99-95DA-CB9341EAD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BC9B5-2DC8-41FC-9E05-E853315E1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2BFE7-1174-42A0-8976-7FAE2496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19C6-6AA5-4FD0-8BA8-7EB89933CCB0}" type="datetimeFigureOut">
              <a:rPr lang="LID4096" smtClean="0"/>
              <a:t>04/14/2021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B6536-7405-4423-833E-E73B65FBD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FD70E-7EE0-4879-922F-AEFC6292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DA4D-C8C2-4743-80DD-E9BF7CC9C3E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9572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589B1-BD07-4B46-97A4-86A9DCD21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7A04D-25B7-4F76-AEEA-48023C96A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A0C98-4690-4ED7-8F15-289C6BA32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BBD98-1B2D-4102-BB70-4F14BBF62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19C6-6AA5-4FD0-8BA8-7EB89933CCB0}" type="datetimeFigureOut">
              <a:rPr lang="LID4096" smtClean="0"/>
              <a:t>04/14/2021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8650F-58C1-486C-A75B-05E504791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C59E7-7141-458A-AF51-256F9CAE8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DA4D-C8C2-4743-80DD-E9BF7CC9C3E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7913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CC16-79F8-49BE-A805-3624D273B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0D879-9BE0-4F91-ABDB-4587D6DDF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129F43-E3DF-42F5-8E63-6D37F5A47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7BD290-ED1D-4286-9233-175CB58B2E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578648-D136-4FB2-A4CE-5C27319C08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D9E51C-F1CD-4EB9-9910-1A13B3877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19C6-6AA5-4FD0-8BA8-7EB89933CCB0}" type="datetimeFigureOut">
              <a:rPr lang="LID4096" smtClean="0"/>
              <a:t>04/14/2021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866781-C1A7-46DD-B67D-C4548D7D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18A45F-B5E0-4691-A490-FDA077BDD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DA4D-C8C2-4743-80DD-E9BF7CC9C3E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5054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35E5E-E228-42B3-A6FD-47681A39D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F6EA33-5E74-4EAF-908E-950663694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19C6-6AA5-4FD0-8BA8-7EB89933CCB0}" type="datetimeFigureOut">
              <a:rPr lang="LID4096" smtClean="0"/>
              <a:t>04/14/2021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3AC51-5F31-4754-9C05-155CACBA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B888C-B061-4ADB-A13C-2531F42A1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DA4D-C8C2-4743-80DD-E9BF7CC9C3E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7517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7711D1-DE90-48BA-885C-777A3CF0E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19C6-6AA5-4FD0-8BA8-7EB89933CCB0}" type="datetimeFigureOut">
              <a:rPr lang="LID4096" smtClean="0"/>
              <a:t>04/14/2021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8BD1EA-483C-4A3F-BEFF-EECF046FF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58AAB-84F2-41C6-8C63-3C5FEF569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DA4D-C8C2-4743-80DD-E9BF7CC9C3E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6469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CB48B-6668-4C08-8004-FBB08ECCA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DCCF1-B040-4C07-AE9A-A53E82D62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54506-858A-486C-85F1-99C65AA1DC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EA930-769F-4F2F-A56A-C120716E2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19C6-6AA5-4FD0-8BA8-7EB89933CCB0}" type="datetimeFigureOut">
              <a:rPr lang="LID4096" smtClean="0"/>
              <a:t>04/14/2021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E7367-B46C-478E-A44E-F58A6E6F7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A8850B-BDC2-4F61-A935-BE4D4F7E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DA4D-C8C2-4743-80DD-E9BF7CC9C3E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3731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5440A-893E-465C-A693-D9837CD4D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29D453-82B7-4768-B5B3-7CE2AB6B0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94FD8-FC50-43C1-92BF-A017BCD7E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AE71E-D2C7-481E-9856-EB4AD110E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19C6-6AA5-4FD0-8BA8-7EB89933CCB0}" type="datetimeFigureOut">
              <a:rPr lang="LID4096" smtClean="0"/>
              <a:t>04/14/2021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97C9A-8FE2-441E-AA8B-B166E5C00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38DAB7-2A5D-4FD9-B977-35B79C5BC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DA4D-C8C2-4743-80DD-E9BF7CC9C3E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3068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37BDA4-54D4-47B5-8D50-319FCCE4B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E89AA-1340-447C-896D-6EE2C4496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04483-DA99-4502-BB27-17E2ECB56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519C6-6AA5-4FD0-8BA8-7EB89933CCB0}" type="datetimeFigureOut">
              <a:rPr lang="LID4096" smtClean="0"/>
              <a:t>04/14/2021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DC2F7-654E-46E1-95D8-F04FD8EA8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49467-958D-498B-BF87-194D0C031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DDA4D-C8C2-4743-80DD-E9BF7CC9C3E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8356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sv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320D8A-EDE5-492B-B0D0-491BEC0DA7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" y="0"/>
            <a:ext cx="12189552" cy="6906843"/>
          </a:xfrm>
          <a:prstGeom prst="rect">
            <a:avLst/>
          </a:prstGeom>
        </p:spPr>
      </p:pic>
      <p:sp>
        <p:nvSpPr>
          <p:cNvPr id="4" name="Arrow: Curved Down 3">
            <a:extLst>
              <a:ext uri="{FF2B5EF4-FFF2-40B4-BE49-F238E27FC236}">
                <a16:creationId xmlns:a16="http://schemas.microsoft.com/office/drawing/2014/main" id="{F9F750AF-D5F0-47A6-9214-FE237C21A2B8}"/>
              </a:ext>
            </a:extLst>
          </p:cNvPr>
          <p:cNvSpPr/>
          <p:nvPr/>
        </p:nvSpPr>
        <p:spPr>
          <a:xfrm rot="2129994">
            <a:off x="7891104" y="2589618"/>
            <a:ext cx="3382751" cy="1471025"/>
          </a:xfrm>
          <a:prstGeom prst="curvedDownArrow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>
              <a:solidFill>
                <a:schemeClr val="tx1"/>
              </a:solidFill>
            </a:endParaRPr>
          </a:p>
        </p:txBody>
      </p:sp>
      <p:pic>
        <p:nvPicPr>
          <p:cNvPr id="7" name="Graphic 6" descr="Eye">
            <a:extLst>
              <a:ext uri="{FF2B5EF4-FFF2-40B4-BE49-F238E27FC236}">
                <a16:creationId xmlns:a16="http://schemas.microsoft.com/office/drawing/2014/main" id="{1E94BFD9-5217-46A1-A624-2DDB863234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9336" y="286105"/>
            <a:ext cx="556320" cy="556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56C02B-86D7-422A-85D9-62225ACF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791" y="684076"/>
            <a:ext cx="1067185" cy="4294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9E9EB3-A791-4ABE-A61A-4A2423CA7D93}"/>
              </a:ext>
            </a:extLst>
          </p:cNvPr>
          <p:cNvSpPr txBox="1"/>
          <p:nvPr/>
        </p:nvSpPr>
        <p:spPr>
          <a:xfrm>
            <a:off x="6954652" y="4780584"/>
            <a:ext cx="3828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>
                <a:solidFill>
                  <a:schemeClr val="bg1">
                    <a:lumMod val="95000"/>
                  </a:schemeClr>
                </a:solidFill>
              </a:rPr>
              <a:t>…the 7 Billion  </a:t>
            </a:r>
            <a:r>
              <a:rPr lang="en-GB" sz="2400" b="1" i="1" baseline="30000">
                <a:solidFill>
                  <a:srgbClr val="C00000"/>
                </a:solidFill>
              </a:rPr>
              <a:t>plus</a:t>
            </a:r>
            <a:r>
              <a:rPr lang="en-GB" sz="2400" b="1" i="1">
                <a:solidFill>
                  <a:srgbClr val="C00000"/>
                </a:solidFill>
              </a:rPr>
              <a:t> question…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32AD55-7FA7-4A6E-96B2-D66ABDDF13C9}"/>
              </a:ext>
            </a:extLst>
          </p:cNvPr>
          <p:cNvSpPr/>
          <p:nvPr/>
        </p:nvSpPr>
        <p:spPr>
          <a:xfrm>
            <a:off x="1492959" y="684076"/>
            <a:ext cx="7521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chemeClr val="accent4"/>
                </a:solidFill>
                <a:effectLst/>
              </a:rPr>
              <a:t>(a)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F041D2-ABA8-452D-A172-8E55CE190753}"/>
              </a:ext>
            </a:extLst>
          </p:cNvPr>
          <p:cNvSpPr/>
          <p:nvPr/>
        </p:nvSpPr>
        <p:spPr>
          <a:xfrm>
            <a:off x="6003632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9CCBDE-4346-43F6-B3E4-22295E24BB23}"/>
              </a:ext>
            </a:extLst>
          </p:cNvPr>
          <p:cNvSpPr/>
          <p:nvPr/>
        </p:nvSpPr>
        <p:spPr>
          <a:xfrm>
            <a:off x="1478531" y="5534391"/>
            <a:ext cx="7809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chemeClr val="accent4"/>
                </a:solidFill>
                <a:effectLst/>
              </a:rPr>
              <a:t>(b)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075A2D-33E1-4339-9C68-25379091902C}"/>
              </a:ext>
            </a:extLst>
          </p:cNvPr>
          <p:cNvSpPr/>
          <p:nvPr/>
        </p:nvSpPr>
        <p:spPr>
          <a:xfrm>
            <a:off x="11002137" y="2082053"/>
            <a:ext cx="7200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(c</a:t>
            </a:r>
            <a:r>
              <a:rPr lang="en-US" sz="4000" b="1" cap="none" spc="0" dirty="0">
                <a:ln/>
                <a:solidFill>
                  <a:schemeClr val="accent4"/>
                </a:solidFill>
                <a:effectLst/>
              </a:rPr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03798B-A3CD-4DD6-AA9B-04588C798791}"/>
              </a:ext>
            </a:extLst>
          </p:cNvPr>
          <p:cNvSpPr/>
          <p:nvPr/>
        </p:nvSpPr>
        <p:spPr>
          <a:xfrm>
            <a:off x="10971681" y="5324614"/>
            <a:ext cx="7809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(d</a:t>
            </a:r>
            <a:r>
              <a:rPr lang="en-US" sz="4000" b="1" cap="none" spc="0" dirty="0">
                <a:ln/>
                <a:solidFill>
                  <a:schemeClr val="accent4"/>
                </a:solidFill>
                <a:effectLst/>
              </a:rPr>
              <a:t>)</a:t>
            </a: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30B3F0CD-FDBE-41F8-B9E9-8B72D5DCE5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18" name="Graphic 17" descr="Eye">
            <a:extLst>
              <a:ext uri="{FF2B5EF4-FFF2-40B4-BE49-F238E27FC236}">
                <a16:creationId xmlns:a16="http://schemas.microsoft.com/office/drawing/2014/main" id="{E1BFC967-9DB7-49F1-A328-225090E798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9336" y="5964117"/>
            <a:ext cx="556320" cy="55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598"/>
    </mc:Choice>
    <mc:Fallback xmlns="">
      <p:transition spd="slow" advTm="119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20</Words>
  <Application>Microsoft Office PowerPoint</Application>
  <PresentationFormat>Widescreen</PresentationFormat>
  <Paragraphs>6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Bohle</dc:creator>
  <cp:lastModifiedBy>Martin Bohle</cp:lastModifiedBy>
  <cp:revision>24</cp:revision>
  <dcterms:created xsi:type="dcterms:W3CDTF">2021-03-19T15:27:31Z</dcterms:created>
  <dcterms:modified xsi:type="dcterms:W3CDTF">2021-04-14T12:30:11Z</dcterms:modified>
  <cp:contentStatus/>
</cp:coreProperties>
</file>