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60" r:id="rId2"/>
  </p:sldIdLst>
  <p:sldSz cx="42803763" cy="30240288"/>
  <p:notesSz cx="29459238" cy="41987788"/>
  <p:defaultTextStyle>
    <a:defPPr>
      <a:defRPr lang="en-US"/>
    </a:defPPr>
    <a:lvl1pPr marL="0" algn="l" defTabSz="3865958" rtl="0" eaLnBrk="1" latinLnBrk="0" hangingPunct="1">
      <a:defRPr sz="7608" kern="1200">
        <a:solidFill>
          <a:schemeClr val="tx1"/>
        </a:solidFill>
        <a:latin typeface="+mn-lt"/>
        <a:ea typeface="+mn-ea"/>
        <a:cs typeface="+mn-cs"/>
      </a:defRPr>
    </a:lvl1pPr>
    <a:lvl2pPr marL="1932975" algn="l" defTabSz="3865958" rtl="0" eaLnBrk="1" latinLnBrk="0" hangingPunct="1">
      <a:defRPr sz="7608" kern="1200">
        <a:solidFill>
          <a:schemeClr val="tx1"/>
        </a:solidFill>
        <a:latin typeface="+mn-lt"/>
        <a:ea typeface="+mn-ea"/>
        <a:cs typeface="+mn-cs"/>
      </a:defRPr>
    </a:lvl2pPr>
    <a:lvl3pPr marL="3865958" algn="l" defTabSz="3865958" rtl="0" eaLnBrk="1" latinLnBrk="0" hangingPunct="1">
      <a:defRPr sz="7608" kern="1200">
        <a:solidFill>
          <a:schemeClr val="tx1"/>
        </a:solidFill>
        <a:latin typeface="+mn-lt"/>
        <a:ea typeface="+mn-ea"/>
        <a:cs typeface="+mn-cs"/>
      </a:defRPr>
    </a:lvl3pPr>
    <a:lvl4pPr marL="5798933" algn="l" defTabSz="3865958" rtl="0" eaLnBrk="1" latinLnBrk="0" hangingPunct="1">
      <a:defRPr sz="7608" kern="1200">
        <a:solidFill>
          <a:schemeClr val="tx1"/>
        </a:solidFill>
        <a:latin typeface="+mn-lt"/>
        <a:ea typeface="+mn-ea"/>
        <a:cs typeface="+mn-cs"/>
      </a:defRPr>
    </a:lvl4pPr>
    <a:lvl5pPr marL="7731909" algn="l" defTabSz="3865958" rtl="0" eaLnBrk="1" latinLnBrk="0" hangingPunct="1">
      <a:defRPr sz="7608" kern="1200">
        <a:solidFill>
          <a:schemeClr val="tx1"/>
        </a:solidFill>
        <a:latin typeface="+mn-lt"/>
        <a:ea typeface="+mn-ea"/>
        <a:cs typeface="+mn-cs"/>
      </a:defRPr>
    </a:lvl5pPr>
    <a:lvl6pPr marL="9664884" algn="l" defTabSz="3865958" rtl="0" eaLnBrk="1" latinLnBrk="0" hangingPunct="1">
      <a:defRPr sz="7608" kern="1200">
        <a:solidFill>
          <a:schemeClr val="tx1"/>
        </a:solidFill>
        <a:latin typeface="+mn-lt"/>
        <a:ea typeface="+mn-ea"/>
        <a:cs typeface="+mn-cs"/>
      </a:defRPr>
    </a:lvl6pPr>
    <a:lvl7pPr marL="11597867" algn="l" defTabSz="3865958" rtl="0" eaLnBrk="1" latinLnBrk="0" hangingPunct="1">
      <a:defRPr sz="7608" kern="1200">
        <a:solidFill>
          <a:schemeClr val="tx1"/>
        </a:solidFill>
        <a:latin typeface="+mn-lt"/>
        <a:ea typeface="+mn-ea"/>
        <a:cs typeface="+mn-cs"/>
      </a:defRPr>
    </a:lvl7pPr>
    <a:lvl8pPr marL="13530842" algn="l" defTabSz="3865958" rtl="0" eaLnBrk="1" latinLnBrk="0" hangingPunct="1">
      <a:defRPr sz="7608" kern="1200">
        <a:solidFill>
          <a:schemeClr val="tx1"/>
        </a:solidFill>
        <a:latin typeface="+mn-lt"/>
        <a:ea typeface="+mn-ea"/>
        <a:cs typeface="+mn-cs"/>
      </a:defRPr>
    </a:lvl8pPr>
    <a:lvl9pPr marL="15463817" algn="l" defTabSz="3865958" rtl="0" eaLnBrk="1" latinLnBrk="0" hangingPunct="1">
      <a:defRPr sz="760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us Hinsby" initials="KH" lastIdx="3" clrIdx="0">
    <p:extLst>
      <p:ext uri="{19B8F6BF-5375-455C-9EA6-DF929625EA0E}">
        <p15:presenceInfo xmlns:p15="http://schemas.microsoft.com/office/powerpoint/2012/main" userId="S-1-5-21-173102327-461848822-24515486-1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C1D6E9"/>
    <a:srgbClr val="6B9DCB"/>
    <a:srgbClr val="5EA266"/>
    <a:srgbClr val="2E75B6"/>
    <a:srgbClr val="8DD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6" d="100"/>
          <a:sy n="16" d="100"/>
        </p:scale>
        <p:origin x="11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6" y="1"/>
            <a:ext cx="12765669" cy="2106681"/>
          </a:xfrm>
          <a:prstGeom prst="rect">
            <a:avLst/>
          </a:prstGeom>
        </p:spPr>
        <p:txBody>
          <a:bodyPr vert="horz" lIns="389980" tIns="194991" rIns="389980" bIns="194991" rtlCol="0"/>
          <a:lstStyle>
            <a:lvl1pPr algn="l">
              <a:defRPr sz="4900"/>
            </a:lvl1pPr>
          </a:lstStyle>
          <a:p>
            <a:endParaRPr lang="en-GB"/>
          </a:p>
        </p:txBody>
      </p:sp>
      <p:sp>
        <p:nvSpPr>
          <p:cNvPr id="3" name="Pladsholder til dato 2"/>
          <p:cNvSpPr>
            <a:spLocks noGrp="1"/>
          </p:cNvSpPr>
          <p:nvPr>
            <p:ph type="dt" idx="1"/>
          </p:nvPr>
        </p:nvSpPr>
        <p:spPr>
          <a:xfrm>
            <a:off x="16686753" y="1"/>
            <a:ext cx="12765669" cy="2106681"/>
          </a:xfrm>
          <a:prstGeom prst="rect">
            <a:avLst/>
          </a:prstGeom>
        </p:spPr>
        <p:txBody>
          <a:bodyPr vert="horz" lIns="389980" tIns="194991" rIns="389980" bIns="194991" rtlCol="0"/>
          <a:lstStyle>
            <a:lvl1pPr algn="r">
              <a:defRPr sz="4900"/>
            </a:lvl1pPr>
          </a:lstStyle>
          <a:p>
            <a:fld id="{D45A9FB1-9EDE-449B-89E0-CFA492C4E369}" type="datetimeFigureOut">
              <a:rPr lang="en-GB" smtClean="0"/>
              <a:t>09/05/2019</a:t>
            </a:fld>
            <a:endParaRPr lang="en-GB"/>
          </a:p>
        </p:txBody>
      </p:sp>
      <p:sp>
        <p:nvSpPr>
          <p:cNvPr id="4" name="Pladsholder til slidebillede 3"/>
          <p:cNvSpPr>
            <a:spLocks noGrp="1" noRot="1" noChangeAspect="1"/>
          </p:cNvSpPr>
          <p:nvPr>
            <p:ph type="sldImg" idx="2"/>
          </p:nvPr>
        </p:nvSpPr>
        <p:spPr>
          <a:xfrm>
            <a:off x="4700588" y="5249863"/>
            <a:ext cx="20058062" cy="14170025"/>
          </a:xfrm>
          <a:prstGeom prst="rect">
            <a:avLst/>
          </a:prstGeom>
          <a:noFill/>
          <a:ln w="12700">
            <a:solidFill>
              <a:prstClr val="black"/>
            </a:solidFill>
          </a:ln>
        </p:spPr>
        <p:txBody>
          <a:bodyPr vert="horz" lIns="389980" tIns="194991" rIns="389980" bIns="194991" rtlCol="0" anchor="ctr"/>
          <a:lstStyle/>
          <a:p>
            <a:endParaRPr lang="en-GB"/>
          </a:p>
        </p:txBody>
      </p:sp>
      <p:sp>
        <p:nvSpPr>
          <p:cNvPr id="5" name="Pladsholder til noter 4"/>
          <p:cNvSpPr>
            <a:spLocks noGrp="1"/>
          </p:cNvSpPr>
          <p:nvPr>
            <p:ph type="body" sz="quarter" idx="3"/>
          </p:nvPr>
        </p:nvSpPr>
        <p:spPr>
          <a:xfrm>
            <a:off x="2945928" y="20206627"/>
            <a:ext cx="23567390" cy="16532687"/>
          </a:xfrm>
          <a:prstGeom prst="rect">
            <a:avLst/>
          </a:prstGeom>
        </p:spPr>
        <p:txBody>
          <a:bodyPr vert="horz" lIns="389980" tIns="194991" rIns="389980" bIns="194991"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6" name="Pladsholder til sidefod 5"/>
          <p:cNvSpPr>
            <a:spLocks noGrp="1"/>
          </p:cNvSpPr>
          <p:nvPr>
            <p:ph type="ftr" sz="quarter" idx="4"/>
          </p:nvPr>
        </p:nvSpPr>
        <p:spPr>
          <a:xfrm>
            <a:off x="6" y="39881122"/>
            <a:ext cx="12765669" cy="2106676"/>
          </a:xfrm>
          <a:prstGeom prst="rect">
            <a:avLst/>
          </a:prstGeom>
        </p:spPr>
        <p:txBody>
          <a:bodyPr vert="horz" lIns="389980" tIns="194991" rIns="389980" bIns="194991" rtlCol="0" anchor="b"/>
          <a:lstStyle>
            <a:lvl1pPr algn="l">
              <a:defRPr sz="4900"/>
            </a:lvl1pPr>
          </a:lstStyle>
          <a:p>
            <a:endParaRPr lang="en-GB"/>
          </a:p>
        </p:txBody>
      </p:sp>
      <p:sp>
        <p:nvSpPr>
          <p:cNvPr id="7" name="Pladsholder til slidenummer 6"/>
          <p:cNvSpPr>
            <a:spLocks noGrp="1"/>
          </p:cNvSpPr>
          <p:nvPr>
            <p:ph type="sldNum" sz="quarter" idx="5"/>
          </p:nvPr>
        </p:nvSpPr>
        <p:spPr>
          <a:xfrm>
            <a:off x="16686753" y="39881122"/>
            <a:ext cx="12765669" cy="2106676"/>
          </a:xfrm>
          <a:prstGeom prst="rect">
            <a:avLst/>
          </a:prstGeom>
        </p:spPr>
        <p:txBody>
          <a:bodyPr vert="horz" lIns="389980" tIns="194991" rIns="389980" bIns="194991" rtlCol="0" anchor="b"/>
          <a:lstStyle>
            <a:lvl1pPr algn="r">
              <a:defRPr sz="4900"/>
            </a:lvl1pPr>
          </a:lstStyle>
          <a:p>
            <a:fld id="{2E556038-6C7D-42FE-98B4-E379BD872447}" type="slidenum">
              <a:rPr lang="en-GB" smtClean="0"/>
              <a:t>‹nr.›</a:t>
            </a:fld>
            <a:endParaRPr lang="en-GB"/>
          </a:p>
        </p:txBody>
      </p:sp>
    </p:spTree>
    <p:extLst>
      <p:ext uri="{BB962C8B-B14F-4D97-AF65-F5344CB8AC3E}">
        <p14:creationId xmlns:p14="http://schemas.microsoft.com/office/powerpoint/2010/main" val="3311257065"/>
      </p:ext>
    </p:extLst>
  </p:cSld>
  <p:clrMap bg1="lt1" tx1="dk1" bg2="lt2" tx2="dk2" accent1="accent1" accent2="accent2" accent3="accent3" accent4="accent4" accent5="accent5" accent6="accent6" hlink="hlink" folHlink="folHlink"/>
  <p:notesStyle>
    <a:lvl1pPr marL="0" algn="l" defTabSz="3865958" rtl="0" eaLnBrk="1" latinLnBrk="0" hangingPunct="1">
      <a:defRPr sz="5074" kern="1200">
        <a:solidFill>
          <a:schemeClr val="tx1"/>
        </a:solidFill>
        <a:latin typeface="+mn-lt"/>
        <a:ea typeface="+mn-ea"/>
        <a:cs typeface="+mn-cs"/>
      </a:defRPr>
    </a:lvl1pPr>
    <a:lvl2pPr marL="1932975" algn="l" defTabSz="3865958" rtl="0" eaLnBrk="1" latinLnBrk="0" hangingPunct="1">
      <a:defRPr sz="5074" kern="1200">
        <a:solidFill>
          <a:schemeClr val="tx1"/>
        </a:solidFill>
        <a:latin typeface="+mn-lt"/>
        <a:ea typeface="+mn-ea"/>
        <a:cs typeface="+mn-cs"/>
      </a:defRPr>
    </a:lvl2pPr>
    <a:lvl3pPr marL="3865958" algn="l" defTabSz="3865958" rtl="0" eaLnBrk="1" latinLnBrk="0" hangingPunct="1">
      <a:defRPr sz="5074" kern="1200">
        <a:solidFill>
          <a:schemeClr val="tx1"/>
        </a:solidFill>
        <a:latin typeface="+mn-lt"/>
        <a:ea typeface="+mn-ea"/>
        <a:cs typeface="+mn-cs"/>
      </a:defRPr>
    </a:lvl3pPr>
    <a:lvl4pPr marL="5798933" algn="l" defTabSz="3865958" rtl="0" eaLnBrk="1" latinLnBrk="0" hangingPunct="1">
      <a:defRPr sz="5074" kern="1200">
        <a:solidFill>
          <a:schemeClr val="tx1"/>
        </a:solidFill>
        <a:latin typeface="+mn-lt"/>
        <a:ea typeface="+mn-ea"/>
        <a:cs typeface="+mn-cs"/>
      </a:defRPr>
    </a:lvl4pPr>
    <a:lvl5pPr marL="7731909" algn="l" defTabSz="3865958" rtl="0" eaLnBrk="1" latinLnBrk="0" hangingPunct="1">
      <a:defRPr sz="5074" kern="1200">
        <a:solidFill>
          <a:schemeClr val="tx1"/>
        </a:solidFill>
        <a:latin typeface="+mn-lt"/>
        <a:ea typeface="+mn-ea"/>
        <a:cs typeface="+mn-cs"/>
      </a:defRPr>
    </a:lvl5pPr>
    <a:lvl6pPr marL="9664884" algn="l" defTabSz="3865958" rtl="0" eaLnBrk="1" latinLnBrk="0" hangingPunct="1">
      <a:defRPr sz="5074" kern="1200">
        <a:solidFill>
          <a:schemeClr val="tx1"/>
        </a:solidFill>
        <a:latin typeface="+mn-lt"/>
        <a:ea typeface="+mn-ea"/>
        <a:cs typeface="+mn-cs"/>
      </a:defRPr>
    </a:lvl6pPr>
    <a:lvl7pPr marL="11597867" algn="l" defTabSz="3865958" rtl="0" eaLnBrk="1" latinLnBrk="0" hangingPunct="1">
      <a:defRPr sz="5074" kern="1200">
        <a:solidFill>
          <a:schemeClr val="tx1"/>
        </a:solidFill>
        <a:latin typeface="+mn-lt"/>
        <a:ea typeface="+mn-ea"/>
        <a:cs typeface="+mn-cs"/>
      </a:defRPr>
    </a:lvl7pPr>
    <a:lvl8pPr marL="13530842" algn="l" defTabSz="3865958" rtl="0" eaLnBrk="1" latinLnBrk="0" hangingPunct="1">
      <a:defRPr sz="5074" kern="1200">
        <a:solidFill>
          <a:schemeClr val="tx1"/>
        </a:solidFill>
        <a:latin typeface="+mn-lt"/>
        <a:ea typeface="+mn-ea"/>
        <a:cs typeface="+mn-cs"/>
      </a:defRPr>
    </a:lvl8pPr>
    <a:lvl9pPr marL="15463817" algn="l" defTabSz="3865958" rtl="0" eaLnBrk="1" latinLnBrk="0" hangingPunct="1">
      <a:defRPr sz="507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49049"/>
            <a:ext cx="36383199" cy="10528100"/>
          </a:xfrm>
        </p:spPr>
        <p:txBody>
          <a:bodyPr anchor="b"/>
          <a:lstStyle>
            <a:lvl1pPr algn="ctr">
              <a:defRPr sz="26457"/>
            </a:lvl1pPr>
          </a:lstStyle>
          <a:p>
            <a:r>
              <a:rPr lang="da-DK" smtClean="0"/>
              <a:t>Klik for at redigere i master</a:t>
            </a:r>
            <a:endParaRPr lang="en-US" dirty="0"/>
          </a:p>
        </p:txBody>
      </p:sp>
      <p:sp>
        <p:nvSpPr>
          <p:cNvPr id="3" name="Subtitle 2"/>
          <p:cNvSpPr>
            <a:spLocks noGrp="1"/>
          </p:cNvSpPr>
          <p:nvPr>
            <p:ph type="subTitle" idx="1"/>
          </p:nvPr>
        </p:nvSpPr>
        <p:spPr>
          <a:xfrm>
            <a:off x="5350471" y="15883154"/>
            <a:ext cx="32102822" cy="7301067"/>
          </a:xfrm>
        </p:spPr>
        <p:txBody>
          <a:bodyPr/>
          <a:lstStyle>
            <a:lvl1pPr marL="0" indent="0" algn="ctr">
              <a:buNone/>
              <a:defRPr sz="10583"/>
            </a:lvl1pPr>
            <a:lvl2pPr marL="2016023" indent="0" algn="ctr">
              <a:buNone/>
              <a:defRPr sz="8819"/>
            </a:lvl2pPr>
            <a:lvl3pPr marL="4032047" indent="0" algn="ctr">
              <a:buNone/>
              <a:defRPr sz="7937"/>
            </a:lvl3pPr>
            <a:lvl4pPr marL="6048070" indent="0" algn="ctr">
              <a:buNone/>
              <a:defRPr sz="7055"/>
            </a:lvl4pPr>
            <a:lvl5pPr marL="8064094" indent="0" algn="ctr">
              <a:buNone/>
              <a:defRPr sz="7055"/>
            </a:lvl5pPr>
            <a:lvl6pPr marL="10080117" indent="0" algn="ctr">
              <a:buNone/>
              <a:defRPr sz="7055"/>
            </a:lvl6pPr>
            <a:lvl7pPr marL="12096140" indent="0" algn="ctr">
              <a:buNone/>
              <a:defRPr sz="7055"/>
            </a:lvl7pPr>
            <a:lvl8pPr marL="14112164" indent="0" algn="ctr">
              <a:buNone/>
              <a:defRPr sz="7055"/>
            </a:lvl8pPr>
            <a:lvl9pPr marL="16128187" indent="0" algn="ctr">
              <a:buNone/>
              <a:defRPr sz="7055"/>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57936BCA-D29A-44DC-81D1-1C136C367405}"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3CB97-8A2B-46D5-A854-E43FDB5C6EAD}" type="slidenum">
              <a:rPr lang="en-GB" smtClean="0"/>
              <a:t>‹nr.›</a:t>
            </a:fld>
            <a:endParaRPr lang="en-GB"/>
          </a:p>
        </p:txBody>
      </p:sp>
    </p:spTree>
    <p:extLst>
      <p:ext uri="{BB962C8B-B14F-4D97-AF65-F5344CB8AC3E}">
        <p14:creationId xmlns:p14="http://schemas.microsoft.com/office/powerpoint/2010/main" val="376889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57936BCA-D29A-44DC-81D1-1C136C367405}"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3CB97-8A2B-46D5-A854-E43FDB5C6EAD}" type="slidenum">
              <a:rPr lang="en-GB" smtClean="0"/>
              <a:t>‹nr.›</a:t>
            </a:fld>
            <a:endParaRPr lang="en-GB"/>
          </a:p>
        </p:txBody>
      </p:sp>
    </p:spTree>
    <p:extLst>
      <p:ext uri="{BB962C8B-B14F-4D97-AF65-F5344CB8AC3E}">
        <p14:creationId xmlns:p14="http://schemas.microsoft.com/office/powerpoint/2010/main" val="85899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0015"/>
            <a:ext cx="9229561" cy="25627246"/>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2942761" y="1610015"/>
            <a:ext cx="27153637" cy="25627246"/>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57936BCA-D29A-44DC-81D1-1C136C367405}"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3CB97-8A2B-46D5-A854-E43FDB5C6EAD}" type="slidenum">
              <a:rPr lang="en-GB" smtClean="0"/>
              <a:t>‹nr.›</a:t>
            </a:fld>
            <a:endParaRPr lang="en-GB"/>
          </a:p>
        </p:txBody>
      </p:sp>
    </p:spTree>
    <p:extLst>
      <p:ext uri="{BB962C8B-B14F-4D97-AF65-F5344CB8AC3E}">
        <p14:creationId xmlns:p14="http://schemas.microsoft.com/office/powerpoint/2010/main" val="278456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57936BCA-D29A-44DC-81D1-1C136C367405}"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3CB97-8A2B-46D5-A854-E43FDB5C6EAD}" type="slidenum">
              <a:rPr lang="en-GB" smtClean="0"/>
              <a:t>‹nr.›</a:t>
            </a:fld>
            <a:endParaRPr lang="en-GB"/>
          </a:p>
        </p:txBody>
      </p:sp>
    </p:spTree>
    <p:extLst>
      <p:ext uri="{BB962C8B-B14F-4D97-AF65-F5344CB8AC3E}">
        <p14:creationId xmlns:p14="http://schemas.microsoft.com/office/powerpoint/2010/main" val="315732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2920467" y="7539080"/>
            <a:ext cx="36918246" cy="12579118"/>
          </a:xfrm>
        </p:spPr>
        <p:txBody>
          <a:bodyPr anchor="b"/>
          <a:lstStyle>
            <a:lvl1pPr>
              <a:defRPr sz="26457"/>
            </a:lvl1pPr>
          </a:lstStyle>
          <a:p>
            <a:r>
              <a:rPr lang="da-DK" smtClean="0"/>
              <a:t>Klik for at redigere i master</a:t>
            </a:r>
            <a:endParaRPr lang="en-US" dirty="0"/>
          </a:p>
        </p:txBody>
      </p:sp>
      <p:sp>
        <p:nvSpPr>
          <p:cNvPr id="3" name="Text Placeholder 2"/>
          <p:cNvSpPr>
            <a:spLocks noGrp="1"/>
          </p:cNvSpPr>
          <p:nvPr>
            <p:ph type="body" idx="1"/>
          </p:nvPr>
        </p:nvSpPr>
        <p:spPr>
          <a:xfrm>
            <a:off x="2920467" y="20237201"/>
            <a:ext cx="36918246" cy="6615061"/>
          </a:xfrm>
        </p:spPr>
        <p:txBody>
          <a:bodyPr/>
          <a:lstStyle>
            <a:lvl1pPr marL="0" indent="0">
              <a:buNone/>
              <a:defRPr sz="10583">
                <a:solidFill>
                  <a:schemeClr val="tx1"/>
                </a:solidFill>
              </a:defRPr>
            </a:lvl1pPr>
            <a:lvl2pPr marL="2016023" indent="0">
              <a:buNone/>
              <a:defRPr sz="8819">
                <a:solidFill>
                  <a:schemeClr val="tx1">
                    <a:tint val="75000"/>
                  </a:schemeClr>
                </a:solidFill>
              </a:defRPr>
            </a:lvl2pPr>
            <a:lvl3pPr marL="4032047" indent="0">
              <a:buNone/>
              <a:defRPr sz="7937">
                <a:solidFill>
                  <a:schemeClr val="tx1">
                    <a:tint val="75000"/>
                  </a:schemeClr>
                </a:solidFill>
              </a:defRPr>
            </a:lvl3pPr>
            <a:lvl4pPr marL="6048070" indent="0">
              <a:buNone/>
              <a:defRPr sz="7055">
                <a:solidFill>
                  <a:schemeClr val="tx1">
                    <a:tint val="75000"/>
                  </a:schemeClr>
                </a:solidFill>
              </a:defRPr>
            </a:lvl4pPr>
            <a:lvl5pPr marL="8064094" indent="0">
              <a:buNone/>
              <a:defRPr sz="7055">
                <a:solidFill>
                  <a:schemeClr val="tx1">
                    <a:tint val="75000"/>
                  </a:schemeClr>
                </a:solidFill>
              </a:defRPr>
            </a:lvl5pPr>
            <a:lvl6pPr marL="10080117" indent="0">
              <a:buNone/>
              <a:defRPr sz="7055">
                <a:solidFill>
                  <a:schemeClr val="tx1">
                    <a:tint val="75000"/>
                  </a:schemeClr>
                </a:solidFill>
              </a:defRPr>
            </a:lvl6pPr>
            <a:lvl7pPr marL="12096140" indent="0">
              <a:buNone/>
              <a:defRPr sz="7055">
                <a:solidFill>
                  <a:schemeClr val="tx1">
                    <a:tint val="75000"/>
                  </a:schemeClr>
                </a:solidFill>
              </a:defRPr>
            </a:lvl7pPr>
            <a:lvl8pPr marL="14112164" indent="0">
              <a:buNone/>
              <a:defRPr sz="7055">
                <a:solidFill>
                  <a:schemeClr val="tx1">
                    <a:tint val="75000"/>
                  </a:schemeClr>
                </a:solidFill>
              </a:defRPr>
            </a:lvl8pPr>
            <a:lvl9pPr marL="16128187" indent="0">
              <a:buNone/>
              <a:defRPr sz="7055">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57936BCA-D29A-44DC-81D1-1C136C367405}"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3CB97-8A2B-46D5-A854-E43FDB5C6EAD}" type="slidenum">
              <a:rPr lang="en-GB" smtClean="0"/>
              <a:t>‹nr.›</a:t>
            </a:fld>
            <a:endParaRPr lang="en-GB"/>
          </a:p>
        </p:txBody>
      </p:sp>
    </p:spTree>
    <p:extLst>
      <p:ext uri="{BB962C8B-B14F-4D97-AF65-F5344CB8AC3E}">
        <p14:creationId xmlns:p14="http://schemas.microsoft.com/office/powerpoint/2010/main" val="384922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2942759" y="8050077"/>
            <a:ext cx="18191599" cy="1918718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21669405" y="8050077"/>
            <a:ext cx="18191599" cy="1918718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57936BCA-D29A-44DC-81D1-1C136C367405}"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3CB97-8A2B-46D5-A854-E43FDB5C6EAD}" type="slidenum">
              <a:rPr lang="en-GB" smtClean="0"/>
              <a:t>‹nr.›</a:t>
            </a:fld>
            <a:endParaRPr lang="en-GB"/>
          </a:p>
        </p:txBody>
      </p:sp>
    </p:spTree>
    <p:extLst>
      <p:ext uri="{BB962C8B-B14F-4D97-AF65-F5344CB8AC3E}">
        <p14:creationId xmlns:p14="http://schemas.microsoft.com/office/powerpoint/2010/main" val="204627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0022"/>
            <a:ext cx="36918246" cy="5845058"/>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2948339" y="7413073"/>
            <a:ext cx="18107995" cy="3633032"/>
          </a:xfrm>
        </p:spPr>
        <p:txBody>
          <a:bodyPr anchor="b"/>
          <a:lstStyle>
            <a:lvl1pPr marL="0" indent="0">
              <a:buNone/>
              <a:defRPr sz="10583" b="1"/>
            </a:lvl1pPr>
            <a:lvl2pPr marL="2016023" indent="0">
              <a:buNone/>
              <a:defRPr sz="8819" b="1"/>
            </a:lvl2pPr>
            <a:lvl3pPr marL="4032047" indent="0">
              <a:buNone/>
              <a:defRPr sz="7937" b="1"/>
            </a:lvl3pPr>
            <a:lvl4pPr marL="6048070" indent="0">
              <a:buNone/>
              <a:defRPr sz="7055" b="1"/>
            </a:lvl4pPr>
            <a:lvl5pPr marL="8064094" indent="0">
              <a:buNone/>
              <a:defRPr sz="7055" b="1"/>
            </a:lvl5pPr>
            <a:lvl6pPr marL="10080117" indent="0">
              <a:buNone/>
              <a:defRPr sz="7055" b="1"/>
            </a:lvl6pPr>
            <a:lvl7pPr marL="12096140" indent="0">
              <a:buNone/>
              <a:defRPr sz="7055" b="1"/>
            </a:lvl7pPr>
            <a:lvl8pPr marL="14112164" indent="0">
              <a:buNone/>
              <a:defRPr sz="7055" b="1"/>
            </a:lvl8pPr>
            <a:lvl9pPr marL="16128187" indent="0">
              <a:buNone/>
              <a:defRPr sz="7055" b="1"/>
            </a:lvl9pPr>
          </a:lstStyle>
          <a:p>
            <a:pPr lvl="0"/>
            <a:r>
              <a:rPr lang="da-DK" smtClean="0"/>
              <a:t>Klik for at redigere i master</a:t>
            </a:r>
          </a:p>
        </p:txBody>
      </p:sp>
      <p:sp>
        <p:nvSpPr>
          <p:cNvPr id="4" name="Content Placeholder 3"/>
          <p:cNvSpPr>
            <a:spLocks noGrp="1"/>
          </p:cNvSpPr>
          <p:nvPr>
            <p:ph sz="half" idx="2"/>
          </p:nvPr>
        </p:nvSpPr>
        <p:spPr>
          <a:xfrm>
            <a:off x="2948339" y="11046105"/>
            <a:ext cx="18107995" cy="1624715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21669408" y="7413073"/>
            <a:ext cx="18197174" cy="3633032"/>
          </a:xfrm>
        </p:spPr>
        <p:txBody>
          <a:bodyPr anchor="b"/>
          <a:lstStyle>
            <a:lvl1pPr marL="0" indent="0">
              <a:buNone/>
              <a:defRPr sz="10583" b="1"/>
            </a:lvl1pPr>
            <a:lvl2pPr marL="2016023" indent="0">
              <a:buNone/>
              <a:defRPr sz="8819" b="1"/>
            </a:lvl2pPr>
            <a:lvl3pPr marL="4032047" indent="0">
              <a:buNone/>
              <a:defRPr sz="7937" b="1"/>
            </a:lvl3pPr>
            <a:lvl4pPr marL="6048070" indent="0">
              <a:buNone/>
              <a:defRPr sz="7055" b="1"/>
            </a:lvl4pPr>
            <a:lvl5pPr marL="8064094" indent="0">
              <a:buNone/>
              <a:defRPr sz="7055" b="1"/>
            </a:lvl5pPr>
            <a:lvl6pPr marL="10080117" indent="0">
              <a:buNone/>
              <a:defRPr sz="7055" b="1"/>
            </a:lvl6pPr>
            <a:lvl7pPr marL="12096140" indent="0">
              <a:buNone/>
              <a:defRPr sz="7055" b="1"/>
            </a:lvl7pPr>
            <a:lvl8pPr marL="14112164" indent="0">
              <a:buNone/>
              <a:defRPr sz="7055" b="1"/>
            </a:lvl8pPr>
            <a:lvl9pPr marL="16128187" indent="0">
              <a:buNone/>
              <a:defRPr sz="7055" b="1"/>
            </a:lvl9pPr>
          </a:lstStyle>
          <a:p>
            <a:pPr lvl="0"/>
            <a:r>
              <a:rPr lang="da-DK" smtClean="0"/>
              <a:t>Klik for at redigere i master</a:t>
            </a:r>
          </a:p>
        </p:txBody>
      </p:sp>
      <p:sp>
        <p:nvSpPr>
          <p:cNvPr id="6" name="Content Placeholder 5"/>
          <p:cNvSpPr>
            <a:spLocks noGrp="1"/>
          </p:cNvSpPr>
          <p:nvPr>
            <p:ph sz="quarter" idx="4"/>
          </p:nvPr>
        </p:nvSpPr>
        <p:spPr>
          <a:xfrm>
            <a:off x="21669408" y="11046105"/>
            <a:ext cx="18197174" cy="1624715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57936BCA-D29A-44DC-81D1-1C136C367405}" type="datetimeFigureOut">
              <a:rPr lang="en-GB" smtClean="0"/>
              <a:t>09/05/2019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63CB97-8A2B-46D5-A854-E43FDB5C6EAD}" type="slidenum">
              <a:rPr lang="en-GB" smtClean="0"/>
              <a:t>‹nr.›</a:t>
            </a:fld>
            <a:endParaRPr lang="en-GB"/>
          </a:p>
        </p:txBody>
      </p:sp>
    </p:spTree>
    <p:extLst>
      <p:ext uri="{BB962C8B-B14F-4D97-AF65-F5344CB8AC3E}">
        <p14:creationId xmlns:p14="http://schemas.microsoft.com/office/powerpoint/2010/main" val="105006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57936BCA-D29A-44DC-81D1-1C136C367405}" type="datetimeFigureOut">
              <a:rPr lang="en-GB" smtClean="0"/>
              <a:t>09/05/2019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63CB97-8A2B-46D5-A854-E43FDB5C6EAD}" type="slidenum">
              <a:rPr lang="en-GB" smtClean="0"/>
              <a:t>‹nr.›</a:t>
            </a:fld>
            <a:endParaRPr lang="en-GB"/>
          </a:p>
        </p:txBody>
      </p:sp>
    </p:spTree>
    <p:extLst>
      <p:ext uri="{BB962C8B-B14F-4D97-AF65-F5344CB8AC3E}">
        <p14:creationId xmlns:p14="http://schemas.microsoft.com/office/powerpoint/2010/main" val="379451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36BCA-D29A-44DC-81D1-1C136C367405}" type="datetimeFigureOut">
              <a:rPr lang="en-GB" smtClean="0"/>
              <a:t>09/05/2019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63CB97-8A2B-46D5-A854-E43FDB5C6EAD}" type="slidenum">
              <a:rPr lang="en-GB" smtClean="0"/>
              <a:t>‹nr.›</a:t>
            </a:fld>
            <a:endParaRPr lang="en-GB"/>
          </a:p>
        </p:txBody>
      </p:sp>
    </p:spTree>
    <p:extLst>
      <p:ext uri="{BB962C8B-B14F-4D97-AF65-F5344CB8AC3E}">
        <p14:creationId xmlns:p14="http://schemas.microsoft.com/office/powerpoint/2010/main" val="2218841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6019"/>
            <a:ext cx="13805328" cy="7056067"/>
          </a:xfrm>
        </p:spPr>
        <p:txBody>
          <a:bodyPr anchor="b"/>
          <a:lstStyle>
            <a:lvl1pPr>
              <a:defRPr sz="14110"/>
            </a:lvl1pPr>
          </a:lstStyle>
          <a:p>
            <a:r>
              <a:rPr lang="da-DK" smtClean="0"/>
              <a:t>Klik for at redigere i master</a:t>
            </a:r>
            <a:endParaRPr lang="en-US" dirty="0"/>
          </a:p>
        </p:txBody>
      </p:sp>
      <p:sp>
        <p:nvSpPr>
          <p:cNvPr id="3" name="Content Placeholder 2"/>
          <p:cNvSpPr>
            <a:spLocks noGrp="1"/>
          </p:cNvSpPr>
          <p:nvPr>
            <p:ph idx="1"/>
          </p:nvPr>
        </p:nvSpPr>
        <p:spPr>
          <a:xfrm>
            <a:off x="18197174" y="4354048"/>
            <a:ext cx="21669405" cy="21490205"/>
          </a:xfrm>
        </p:spPr>
        <p:txBody>
          <a:bodyPr/>
          <a:lstStyle>
            <a:lvl1pPr>
              <a:defRPr sz="14110"/>
            </a:lvl1pPr>
            <a:lvl2pPr>
              <a:defRPr sz="12347"/>
            </a:lvl2pPr>
            <a:lvl3pPr>
              <a:defRPr sz="10583"/>
            </a:lvl3pPr>
            <a:lvl4pPr>
              <a:defRPr sz="8819"/>
            </a:lvl4pPr>
            <a:lvl5pPr>
              <a:defRPr sz="8819"/>
            </a:lvl5pPr>
            <a:lvl6pPr>
              <a:defRPr sz="8819"/>
            </a:lvl6pPr>
            <a:lvl7pPr>
              <a:defRPr sz="8819"/>
            </a:lvl7pPr>
            <a:lvl8pPr>
              <a:defRPr sz="8819"/>
            </a:lvl8pPr>
            <a:lvl9pPr>
              <a:defRPr sz="8819"/>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2948334" y="9072087"/>
            <a:ext cx="13805328" cy="16807162"/>
          </a:xfrm>
        </p:spPr>
        <p:txBody>
          <a:bodyPr/>
          <a:lstStyle>
            <a:lvl1pPr marL="0" indent="0">
              <a:buNone/>
              <a:defRPr sz="7055"/>
            </a:lvl1pPr>
            <a:lvl2pPr marL="2016023" indent="0">
              <a:buNone/>
              <a:defRPr sz="6173"/>
            </a:lvl2pPr>
            <a:lvl3pPr marL="4032047" indent="0">
              <a:buNone/>
              <a:defRPr sz="5291"/>
            </a:lvl3pPr>
            <a:lvl4pPr marL="6048070" indent="0">
              <a:buNone/>
              <a:defRPr sz="4410"/>
            </a:lvl4pPr>
            <a:lvl5pPr marL="8064094" indent="0">
              <a:buNone/>
              <a:defRPr sz="4410"/>
            </a:lvl5pPr>
            <a:lvl6pPr marL="10080117" indent="0">
              <a:buNone/>
              <a:defRPr sz="4410"/>
            </a:lvl6pPr>
            <a:lvl7pPr marL="12096140" indent="0">
              <a:buNone/>
              <a:defRPr sz="4410"/>
            </a:lvl7pPr>
            <a:lvl8pPr marL="14112164" indent="0">
              <a:buNone/>
              <a:defRPr sz="4410"/>
            </a:lvl8pPr>
            <a:lvl9pPr marL="16128187" indent="0">
              <a:buNone/>
              <a:defRPr sz="4410"/>
            </a:lvl9pPr>
          </a:lstStyle>
          <a:p>
            <a:pPr lvl="0"/>
            <a:r>
              <a:rPr lang="da-DK" smtClean="0"/>
              <a:t>Klik for at redigere i master</a:t>
            </a:r>
          </a:p>
        </p:txBody>
      </p:sp>
      <p:sp>
        <p:nvSpPr>
          <p:cNvPr id="5" name="Date Placeholder 4"/>
          <p:cNvSpPr>
            <a:spLocks noGrp="1"/>
          </p:cNvSpPr>
          <p:nvPr>
            <p:ph type="dt" sz="half" idx="10"/>
          </p:nvPr>
        </p:nvSpPr>
        <p:spPr/>
        <p:txBody>
          <a:bodyPr/>
          <a:lstStyle/>
          <a:p>
            <a:fld id="{57936BCA-D29A-44DC-81D1-1C136C367405}"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3CB97-8A2B-46D5-A854-E43FDB5C6EAD}" type="slidenum">
              <a:rPr lang="en-GB" smtClean="0"/>
              <a:t>‹nr.›</a:t>
            </a:fld>
            <a:endParaRPr lang="en-GB"/>
          </a:p>
        </p:txBody>
      </p:sp>
    </p:spTree>
    <p:extLst>
      <p:ext uri="{BB962C8B-B14F-4D97-AF65-F5344CB8AC3E}">
        <p14:creationId xmlns:p14="http://schemas.microsoft.com/office/powerpoint/2010/main" val="316273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6019"/>
            <a:ext cx="13805328" cy="7056067"/>
          </a:xfrm>
        </p:spPr>
        <p:txBody>
          <a:bodyPr anchor="b"/>
          <a:lstStyle>
            <a:lvl1pPr>
              <a:defRPr sz="1411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18197174" y="4354048"/>
            <a:ext cx="21669405" cy="21490205"/>
          </a:xfrm>
        </p:spPr>
        <p:txBody>
          <a:bodyPr anchor="t"/>
          <a:lstStyle>
            <a:lvl1pPr marL="0" indent="0">
              <a:buNone/>
              <a:defRPr sz="14110"/>
            </a:lvl1pPr>
            <a:lvl2pPr marL="2016023" indent="0">
              <a:buNone/>
              <a:defRPr sz="12347"/>
            </a:lvl2pPr>
            <a:lvl3pPr marL="4032047" indent="0">
              <a:buNone/>
              <a:defRPr sz="10583"/>
            </a:lvl3pPr>
            <a:lvl4pPr marL="6048070" indent="0">
              <a:buNone/>
              <a:defRPr sz="8819"/>
            </a:lvl4pPr>
            <a:lvl5pPr marL="8064094" indent="0">
              <a:buNone/>
              <a:defRPr sz="8819"/>
            </a:lvl5pPr>
            <a:lvl6pPr marL="10080117" indent="0">
              <a:buNone/>
              <a:defRPr sz="8819"/>
            </a:lvl6pPr>
            <a:lvl7pPr marL="12096140" indent="0">
              <a:buNone/>
              <a:defRPr sz="8819"/>
            </a:lvl7pPr>
            <a:lvl8pPr marL="14112164" indent="0">
              <a:buNone/>
              <a:defRPr sz="8819"/>
            </a:lvl8pPr>
            <a:lvl9pPr marL="16128187" indent="0">
              <a:buNone/>
              <a:defRPr sz="8819"/>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2948334" y="9072087"/>
            <a:ext cx="13805328" cy="16807162"/>
          </a:xfrm>
        </p:spPr>
        <p:txBody>
          <a:bodyPr/>
          <a:lstStyle>
            <a:lvl1pPr marL="0" indent="0">
              <a:buNone/>
              <a:defRPr sz="7055"/>
            </a:lvl1pPr>
            <a:lvl2pPr marL="2016023" indent="0">
              <a:buNone/>
              <a:defRPr sz="6173"/>
            </a:lvl2pPr>
            <a:lvl3pPr marL="4032047" indent="0">
              <a:buNone/>
              <a:defRPr sz="5291"/>
            </a:lvl3pPr>
            <a:lvl4pPr marL="6048070" indent="0">
              <a:buNone/>
              <a:defRPr sz="4410"/>
            </a:lvl4pPr>
            <a:lvl5pPr marL="8064094" indent="0">
              <a:buNone/>
              <a:defRPr sz="4410"/>
            </a:lvl5pPr>
            <a:lvl6pPr marL="10080117" indent="0">
              <a:buNone/>
              <a:defRPr sz="4410"/>
            </a:lvl6pPr>
            <a:lvl7pPr marL="12096140" indent="0">
              <a:buNone/>
              <a:defRPr sz="4410"/>
            </a:lvl7pPr>
            <a:lvl8pPr marL="14112164" indent="0">
              <a:buNone/>
              <a:defRPr sz="4410"/>
            </a:lvl8pPr>
            <a:lvl9pPr marL="16128187" indent="0">
              <a:buNone/>
              <a:defRPr sz="4410"/>
            </a:lvl9pPr>
          </a:lstStyle>
          <a:p>
            <a:pPr lvl="0"/>
            <a:r>
              <a:rPr lang="da-DK" smtClean="0"/>
              <a:t>Klik for at redigere i master</a:t>
            </a:r>
          </a:p>
        </p:txBody>
      </p:sp>
      <p:sp>
        <p:nvSpPr>
          <p:cNvPr id="5" name="Date Placeholder 4"/>
          <p:cNvSpPr>
            <a:spLocks noGrp="1"/>
          </p:cNvSpPr>
          <p:nvPr>
            <p:ph type="dt" sz="half" idx="10"/>
          </p:nvPr>
        </p:nvSpPr>
        <p:spPr/>
        <p:txBody>
          <a:bodyPr/>
          <a:lstStyle/>
          <a:p>
            <a:fld id="{57936BCA-D29A-44DC-81D1-1C136C367405}"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3CB97-8A2B-46D5-A854-E43FDB5C6EAD}" type="slidenum">
              <a:rPr lang="en-GB" smtClean="0"/>
              <a:t>‹nr.›</a:t>
            </a:fld>
            <a:endParaRPr lang="en-GB"/>
          </a:p>
        </p:txBody>
      </p:sp>
    </p:spTree>
    <p:extLst>
      <p:ext uri="{BB962C8B-B14F-4D97-AF65-F5344CB8AC3E}">
        <p14:creationId xmlns:p14="http://schemas.microsoft.com/office/powerpoint/2010/main" val="399461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0022"/>
            <a:ext cx="36918246" cy="5845058"/>
          </a:xfrm>
          <a:prstGeom prst="rect">
            <a:avLst/>
          </a:prstGeom>
        </p:spPr>
        <p:txBody>
          <a:bodyPr vert="horz" lIns="91440" tIns="45720" rIns="91440" bIns="4572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2942759" y="8050077"/>
            <a:ext cx="36918246" cy="19187185"/>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2942759" y="28028274"/>
            <a:ext cx="9630847" cy="1610015"/>
          </a:xfrm>
          <a:prstGeom prst="rect">
            <a:avLst/>
          </a:prstGeom>
        </p:spPr>
        <p:txBody>
          <a:bodyPr vert="horz" lIns="91440" tIns="45720" rIns="91440" bIns="45720" rtlCol="0" anchor="ctr"/>
          <a:lstStyle>
            <a:lvl1pPr algn="l">
              <a:defRPr sz="5291">
                <a:solidFill>
                  <a:schemeClr val="tx1">
                    <a:tint val="75000"/>
                  </a:schemeClr>
                </a:solidFill>
              </a:defRPr>
            </a:lvl1pPr>
          </a:lstStyle>
          <a:p>
            <a:fld id="{57936BCA-D29A-44DC-81D1-1C136C367405}" type="datetimeFigureOut">
              <a:rPr lang="en-GB" smtClean="0"/>
              <a:t>09/05/2019</a:t>
            </a:fld>
            <a:endParaRPr lang="en-GB"/>
          </a:p>
        </p:txBody>
      </p:sp>
      <p:sp>
        <p:nvSpPr>
          <p:cNvPr id="5" name="Footer Placeholder 4"/>
          <p:cNvSpPr>
            <a:spLocks noGrp="1"/>
          </p:cNvSpPr>
          <p:nvPr>
            <p:ph type="ftr" sz="quarter" idx="3"/>
          </p:nvPr>
        </p:nvSpPr>
        <p:spPr>
          <a:xfrm>
            <a:off x="14178747" y="28028274"/>
            <a:ext cx="14446270" cy="1610015"/>
          </a:xfrm>
          <a:prstGeom prst="rect">
            <a:avLst/>
          </a:prstGeom>
        </p:spPr>
        <p:txBody>
          <a:bodyPr vert="horz" lIns="91440" tIns="45720" rIns="91440" bIns="45720" rtlCol="0" anchor="ctr"/>
          <a:lstStyle>
            <a:lvl1pPr algn="ctr">
              <a:defRPr sz="529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28274"/>
            <a:ext cx="9630847" cy="1610015"/>
          </a:xfrm>
          <a:prstGeom prst="rect">
            <a:avLst/>
          </a:prstGeom>
        </p:spPr>
        <p:txBody>
          <a:bodyPr vert="horz" lIns="91440" tIns="45720" rIns="91440" bIns="45720" rtlCol="0" anchor="ctr"/>
          <a:lstStyle>
            <a:lvl1pPr algn="r">
              <a:defRPr sz="5291">
                <a:solidFill>
                  <a:schemeClr val="tx1">
                    <a:tint val="75000"/>
                  </a:schemeClr>
                </a:solidFill>
              </a:defRPr>
            </a:lvl1pPr>
          </a:lstStyle>
          <a:p>
            <a:fld id="{CD63CB97-8A2B-46D5-A854-E43FDB5C6EAD}" type="slidenum">
              <a:rPr lang="en-GB" smtClean="0"/>
              <a:t>‹nr.›</a:t>
            </a:fld>
            <a:endParaRPr lang="en-GB"/>
          </a:p>
        </p:txBody>
      </p:sp>
    </p:spTree>
    <p:extLst>
      <p:ext uri="{BB962C8B-B14F-4D97-AF65-F5344CB8AC3E}">
        <p14:creationId xmlns:p14="http://schemas.microsoft.com/office/powerpoint/2010/main" val="28978205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2047" rtl="0" eaLnBrk="1" latinLnBrk="0" hangingPunct="1">
        <a:lnSpc>
          <a:spcPct val="90000"/>
        </a:lnSpc>
        <a:spcBef>
          <a:spcPct val="0"/>
        </a:spcBef>
        <a:buNone/>
        <a:defRPr sz="19402" kern="1200">
          <a:solidFill>
            <a:schemeClr val="tx1"/>
          </a:solidFill>
          <a:latin typeface="+mj-lt"/>
          <a:ea typeface="+mj-ea"/>
          <a:cs typeface="+mj-cs"/>
        </a:defRPr>
      </a:lvl1pPr>
    </p:titleStyle>
    <p:bodyStyle>
      <a:lvl1pPr marL="1008012" indent="-1008012" algn="l" defTabSz="4032047" rtl="0" eaLnBrk="1" latinLnBrk="0" hangingPunct="1">
        <a:lnSpc>
          <a:spcPct val="90000"/>
        </a:lnSpc>
        <a:spcBef>
          <a:spcPts val="4410"/>
        </a:spcBef>
        <a:buFont typeface="Arial" panose="020B0604020202020204" pitchFamily="34" charset="0"/>
        <a:buChar char="•"/>
        <a:defRPr sz="12347" kern="1200">
          <a:solidFill>
            <a:schemeClr val="tx1"/>
          </a:solidFill>
          <a:latin typeface="+mn-lt"/>
          <a:ea typeface="+mn-ea"/>
          <a:cs typeface="+mn-cs"/>
        </a:defRPr>
      </a:lvl1pPr>
      <a:lvl2pPr marL="3024035" indent="-1008012" algn="l" defTabSz="4032047" rtl="0" eaLnBrk="1" latinLnBrk="0" hangingPunct="1">
        <a:lnSpc>
          <a:spcPct val="90000"/>
        </a:lnSpc>
        <a:spcBef>
          <a:spcPts val="2205"/>
        </a:spcBef>
        <a:buFont typeface="Arial" panose="020B0604020202020204" pitchFamily="34" charset="0"/>
        <a:buChar char="•"/>
        <a:defRPr sz="10583" kern="1200">
          <a:solidFill>
            <a:schemeClr val="tx1"/>
          </a:solidFill>
          <a:latin typeface="+mn-lt"/>
          <a:ea typeface="+mn-ea"/>
          <a:cs typeface="+mn-cs"/>
        </a:defRPr>
      </a:lvl2pPr>
      <a:lvl3pPr marL="5040059" indent="-1008012" algn="l" defTabSz="4032047" rtl="0" eaLnBrk="1" latinLnBrk="0" hangingPunct="1">
        <a:lnSpc>
          <a:spcPct val="90000"/>
        </a:lnSpc>
        <a:spcBef>
          <a:spcPts val="2205"/>
        </a:spcBef>
        <a:buFont typeface="Arial" panose="020B0604020202020204" pitchFamily="34" charset="0"/>
        <a:buChar char="•"/>
        <a:defRPr sz="8819" kern="1200">
          <a:solidFill>
            <a:schemeClr val="tx1"/>
          </a:solidFill>
          <a:latin typeface="+mn-lt"/>
          <a:ea typeface="+mn-ea"/>
          <a:cs typeface="+mn-cs"/>
        </a:defRPr>
      </a:lvl3pPr>
      <a:lvl4pPr marL="7056082"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4pPr>
      <a:lvl5pPr marL="9072105"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5pPr>
      <a:lvl6pPr marL="11088129"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6pPr>
      <a:lvl7pPr marL="13104152"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7pPr>
      <a:lvl8pPr marL="15120176"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8pPr>
      <a:lvl9pPr marL="17136199"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9pPr>
    </p:bodyStyle>
    <p:otherStyle>
      <a:defPPr>
        <a:defRPr lang="en-US"/>
      </a:defPPr>
      <a:lvl1pPr marL="0" algn="l" defTabSz="4032047" rtl="0" eaLnBrk="1" latinLnBrk="0" hangingPunct="1">
        <a:defRPr sz="7937" kern="1200">
          <a:solidFill>
            <a:schemeClr val="tx1"/>
          </a:solidFill>
          <a:latin typeface="+mn-lt"/>
          <a:ea typeface="+mn-ea"/>
          <a:cs typeface="+mn-cs"/>
        </a:defRPr>
      </a:lvl1pPr>
      <a:lvl2pPr marL="2016023" algn="l" defTabSz="4032047" rtl="0" eaLnBrk="1" latinLnBrk="0" hangingPunct="1">
        <a:defRPr sz="7937" kern="1200">
          <a:solidFill>
            <a:schemeClr val="tx1"/>
          </a:solidFill>
          <a:latin typeface="+mn-lt"/>
          <a:ea typeface="+mn-ea"/>
          <a:cs typeface="+mn-cs"/>
        </a:defRPr>
      </a:lvl2pPr>
      <a:lvl3pPr marL="4032047" algn="l" defTabSz="4032047" rtl="0" eaLnBrk="1" latinLnBrk="0" hangingPunct="1">
        <a:defRPr sz="7937" kern="1200">
          <a:solidFill>
            <a:schemeClr val="tx1"/>
          </a:solidFill>
          <a:latin typeface="+mn-lt"/>
          <a:ea typeface="+mn-ea"/>
          <a:cs typeface="+mn-cs"/>
        </a:defRPr>
      </a:lvl3pPr>
      <a:lvl4pPr marL="6048070" algn="l" defTabSz="4032047" rtl="0" eaLnBrk="1" latinLnBrk="0" hangingPunct="1">
        <a:defRPr sz="7937" kern="1200">
          <a:solidFill>
            <a:schemeClr val="tx1"/>
          </a:solidFill>
          <a:latin typeface="+mn-lt"/>
          <a:ea typeface="+mn-ea"/>
          <a:cs typeface="+mn-cs"/>
        </a:defRPr>
      </a:lvl4pPr>
      <a:lvl5pPr marL="8064094" algn="l" defTabSz="4032047" rtl="0" eaLnBrk="1" latinLnBrk="0" hangingPunct="1">
        <a:defRPr sz="7937" kern="1200">
          <a:solidFill>
            <a:schemeClr val="tx1"/>
          </a:solidFill>
          <a:latin typeface="+mn-lt"/>
          <a:ea typeface="+mn-ea"/>
          <a:cs typeface="+mn-cs"/>
        </a:defRPr>
      </a:lvl5pPr>
      <a:lvl6pPr marL="10080117" algn="l" defTabSz="4032047" rtl="0" eaLnBrk="1" latinLnBrk="0" hangingPunct="1">
        <a:defRPr sz="7937" kern="1200">
          <a:solidFill>
            <a:schemeClr val="tx1"/>
          </a:solidFill>
          <a:latin typeface="+mn-lt"/>
          <a:ea typeface="+mn-ea"/>
          <a:cs typeface="+mn-cs"/>
        </a:defRPr>
      </a:lvl6pPr>
      <a:lvl7pPr marL="12096140" algn="l" defTabSz="4032047" rtl="0" eaLnBrk="1" latinLnBrk="0" hangingPunct="1">
        <a:defRPr sz="7937" kern="1200">
          <a:solidFill>
            <a:schemeClr val="tx1"/>
          </a:solidFill>
          <a:latin typeface="+mn-lt"/>
          <a:ea typeface="+mn-ea"/>
          <a:cs typeface="+mn-cs"/>
        </a:defRPr>
      </a:lvl7pPr>
      <a:lvl8pPr marL="14112164" algn="l" defTabSz="4032047" rtl="0" eaLnBrk="1" latinLnBrk="0" hangingPunct="1">
        <a:defRPr sz="7937" kern="1200">
          <a:solidFill>
            <a:schemeClr val="tx1"/>
          </a:solidFill>
          <a:latin typeface="+mn-lt"/>
          <a:ea typeface="+mn-ea"/>
          <a:cs typeface="+mn-cs"/>
        </a:defRPr>
      </a:lvl8pPr>
      <a:lvl9pPr marL="16128187" algn="l" defTabSz="4032047" rtl="0" eaLnBrk="1" latinLnBrk="0" hangingPunct="1">
        <a:defRPr sz="79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3.png"/><Relationship Id="rId2" Type="http://schemas.openxmlformats.org/officeDocument/2006/relationships/image" Target="../media/image1.jpeg"/><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hyperlink" Target="http://www.europe-geology.eu/" TargetMode="External"/><Relationship Id="rId10" Type="http://schemas.openxmlformats.org/officeDocument/2006/relationships/image" Target="../media/image8.png"/><Relationship Id="rId4" Type="http://schemas.openxmlformats.org/officeDocument/2006/relationships/hyperlink" Target="https://www.go-fair.org/fair-principles/" TargetMode="External"/><Relationship Id="rId9" Type="http://schemas.openxmlformats.org/officeDocument/2006/relationships/image" Target="../media/image7.jpeg"/><Relationship Id="rId14" Type="http://schemas.openxmlformats.org/officeDocument/2006/relationships/hyperlink" Target="https://geoera.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9"/>
          <p:cNvSpPr/>
          <p:nvPr/>
        </p:nvSpPr>
        <p:spPr>
          <a:xfrm flipH="1">
            <a:off x="21307928" y="20169500"/>
            <a:ext cx="20735634" cy="9386329"/>
          </a:xfrm>
          <a:custGeom>
            <a:avLst/>
            <a:gdLst>
              <a:gd name="connsiteX0" fmla="*/ 0 w 15120000"/>
              <a:gd name="connsiteY0" fmla="*/ 0 h 7740409"/>
              <a:gd name="connsiteX1" fmla="*/ 15120000 w 15120000"/>
              <a:gd name="connsiteY1" fmla="*/ 0 h 7740409"/>
              <a:gd name="connsiteX2" fmla="*/ 15120000 w 15120000"/>
              <a:gd name="connsiteY2" fmla="*/ 7740409 h 7740409"/>
              <a:gd name="connsiteX3" fmla="*/ 0 w 15120000"/>
              <a:gd name="connsiteY3" fmla="*/ 7740409 h 7740409"/>
              <a:gd name="connsiteX4" fmla="*/ 0 w 15120000"/>
              <a:gd name="connsiteY4" fmla="*/ 0 h 7740409"/>
              <a:gd name="connsiteX0" fmla="*/ 0 w 15120000"/>
              <a:gd name="connsiteY0" fmla="*/ 1463040 h 9203449"/>
              <a:gd name="connsiteX1" fmla="*/ 12742560 w 15120000"/>
              <a:gd name="connsiteY1" fmla="*/ 0 h 9203449"/>
              <a:gd name="connsiteX2" fmla="*/ 15120000 w 15120000"/>
              <a:gd name="connsiteY2" fmla="*/ 9203449 h 9203449"/>
              <a:gd name="connsiteX3" fmla="*/ 0 w 15120000"/>
              <a:gd name="connsiteY3" fmla="*/ 9203449 h 9203449"/>
              <a:gd name="connsiteX4" fmla="*/ 0 w 15120000"/>
              <a:gd name="connsiteY4" fmla="*/ 1463040 h 9203449"/>
              <a:gd name="connsiteX0" fmla="*/ 0 w 15120000"/>
              <a:gd name="connsiteY0" fmla="*/ 1463040 h 9203449"/>
              <a:gd name="connsiteX1" fmla="*/ 12742560 w 15120000"/>
              <a:gd name="connsiteY1" fmla="*/ 0 h 9203449"/>
              <a:gd name="connsiteX2" fmla="*/ 15120000 w 15120000"/>
              <a:gd name="connsiteY2" fmla="*/ 9203449 h 9203449"/>
              <a:gd name="connsiteX3" fmla="*/ 0 w 15120000"/>
              <a:gd name="connsiteY3" fmla="*/ 9203449 h 9203449"/>
              <a:gd name="connsiteX4" fmla="*/ 0 w 15120000"/>
              <a:gd name="connsiteY4" fmla="*/ 1463040 h 9203449"/>
              <a:gd name="connsiteX0" fmla="*/ 0 w 15959237"/>
              <a:gd name="connsiteY0" fmla="*/ 1463040 h 9203449"/>
              <a:gd name="connsiteX1" fmla="*/ 12742560 w 15959237"/>
              <a:gd name="connsiteY1" fmla="*/ 0 h 9203449"/>
              <a:gd name="connsiteX2" fmla="*/ 13877634 w 15959237"/>
              <a:gd name="connsiteY2" fmla="*/ 5012596 h 9203449"/>
              <a:gd name="connsiteX3" fmla="*/ 15120000 w 15959237"/>
              <a:gd name="connsiteY3" fmla="*/ 9203449 h 9203449"/>
              <a:gd name="connsiteX4" fmla="*/ 0 w 15959237"/>
              <a:gd name="connsiteY4" fmla="*/ 9203449 h 9203449"/>
              <a:gd name="connsiteX5" fmla="*/ 0 w 15959237"/>
              <a:gd name="connsiteY5" fmla="*/ 1463040 h 9203449"/>
              <a:gd name="connsiteX0" fmla="*/ 0 w 20901237"/>
              <a:gd name="connsiteY0" fmla="*/ 1463040 h 9203449"/>
              <a:gd name="connsiteX1" fmla="*/ 12742560 w 20901237"/>
              <a:gd name="connsiteY1" fmla="*/ 0 h 9203449"/>
              <a:gd name="connsiteX2" fmla="*/ 20872794 w 20901237"/>
              <a:gd name="connsiteY2" fmla="*/ 3869596 h 9203449"/>
              <a:gd name="connsiteX3" fmla="*/ 15120000 w 20901237"/>
              <a:gd name="connsiteY3" fmla="*/ 9203449 h 9203449"/>
              <a:gd name="connsiteX4" fmla="*/ 0 w 20901237"/>
              <a:gd name="connsiteY4" fmla="*/ 9203449 h 9203449"/>
              <a:gd name="connsiteX5" fmla="*/ 0 w 20901237"/>
              <a:gd name="connsiteY5" fmla="*/ 1463040 h 9203449"/>
              <a:gd name="connsiteX0" fmla="*/ 0 w 20901237"/>
              <a:gd name="connsiteY0" fmla="*/ 1463040 h 9203449"/>
              <a:gd name="connsiteX1" fmla="*/ 12742560 w 20901237"/>
              <a:gd name="connsiteY1" fmla="*/ 0 h 9203449"/>
              <a:gd name="connsiteX2" fmla="*/ 20872794 w 20901237"/>
              <a:gd name="connsiteY2" fmla="*/ 3869596 h 9203449"/>
              <a:gd name="connsiteX3" fmla="*/ 15120000 w 20901237"/>
              <a:gd name="connsiteY3" fmla="*/ 9203449 h 9203449"/>
              <a:gd name="connsiteX4" fmla="*/ 0 w 20901237"/>
              <a:gd name="connsiteY4" fmla="*/ 9203449 h 9203449"/>
              <a:gd name="connsiteX5" fmla="*/ 0 w 20901237"/>
              <a:gd name="connsiteY5" fmla="*/ 1463040 h 9203449"/>
              <a:gd name="connsiteX0" fmla="*/ 0 w 20901237"/>
              <a:gd name="connsiteY0" fmla="*/ 1463040 h 9203449"/>
              <a:gd name="connsiteX1" fmla="*/ 12742560 w 20901237"/>
              <a:gd name="connsiteY1" fmla="*/ 0 h 9203449"/>
              <a:gd name="connsiteX2" fmla="*/ 20872794 w 20901237"/>
              <a:gd name="connsiteY2" fmla="*/ 3869596 h 9203449"/>
              <a:gd name="connsiteX3" fmla="*/ 15120000 w 20901237"/>
              <a:gd name="connsiteY3" fmla="*/ 9203449 h 9203449"/>
              <a:gd name="connsiteX4" fmla="*/ 0 w 20901237"/>
              <a:gd name="connsiteY4" fmla="*/ 9203449 h 9203449"/>
              <a:gd name="connsiteX5" fmla="*/ 0 w 20901237"/>
              <a:gd name="connsiteY5" fmla="*/ 1463040 h 9203449"/>
              <a:gd name="connsiteX0" fmla="*/ 0 w 20872794"/>
              <a:gd name="connsiteY0" fmla="*/ 1463040 h 9203449"/>
              <a:gd name="connsiteX1" fmla="*/ 12742560 w 20872794"/>
              <a:gd name="connsiteY1" fmla="*/ 0 h 9203449"/>
              <a:gd name="connsiteX2" fmla="*/ 20872794 w 20872794"/>
              <a:gd name="connsiteY2" fmla="*/ 3869596 h 9203449"/>
              <a:gd name="connsiteX3" fmla="*/ 15120000 w 20872794"/>
              <a:gd name="connsiteY3" fmla="*/ 9203449 h 9203449"/>
              <a:gd name="connsiteX4" fmla="*/ 0 w 20872794"/>
              <a:gd name="connsiteY4" fmla="*/ 9203449 h 9203449"/>
              <a:gd name="connsiteX5" fmla="*/ 0 w 20872794"/>
              <a:gd name="connsiteY5" fmla="*/ 1463040 h 9203449"/>
              <a:gd name="connsiteX0" fmla="*/ 0 w 20872794"/>
              <a:gd name="connsiteY0" fmla="*/ 1463040 h 9203449"/>
              <a:gd name="connsiteX1" fmla="*/ 12742560 w 20872794"/>
              <a:gd name="connsiteY1" fmla="*/ 0 h 9203449"/>
              <a:gd name="connsiteX2" fmla="*/ 20872794 w 20872794"/>
              <a:gd name="connsiteY2" fmla="*/ 3869596 h 9203449"/>
              <a:gd name="connsiteX3" fmla="*/ 15120000 w 20872794"/>
              <a:gd name="connsiteY3" fmla="*/ 9203449 h 9203449"/>
              <a:gd name="connsiteX4" fmla="*/ 0 w 20872794"/>
              <a:gd name="connsiteY4" fmla="*/ 9203449 h 9203449"/>
              <a:gd name="connsiteX5" fmla="*/ 0 w 20872794"/>
              <a:gd name="connsiteY5" fmla="*/ 1463040 h 9203449"/>
              <a:gd name="connsiteX0" fmla="*/ 0 w 20598474"/>
              <a:gd name="connsiteY0" fmla="*/ 1463040 h 9203449"/>
              <a:gd name="connsiteX1" fmla="*/ 12742560 w 20598474"/>
              <a:gd name="connsiteY1" fmla="*/ 0 h 9203449"/>
              <a:gd name="connsiteX2" fmla="*/ 20598474 w 20598474"/>
              <a:gd name="connsiteY2" fmla="*/ 3961036 h 9203449"/>
              <a:gd name="connsiteX3" fmla="*/ 15120000 w 20598474"/>
              <a:gd name="connsiteY3" fmla="*/ 9203449 h 9203449"/>
              <a:gd name="connsiteX4" fmla="*/ 0 w 20598474"/>
              <a:gd name="connsiteY4" fmla="*/ 9203449 h 9203449"/>
              <a:gd name="connsiteX5" fmla="*/ 0 w 20598474"/>
              <a:gd name="connsiteY5" fmla="*/ 1463040 h 9203449"/>
              <a:gd name="connsiteX0" fmla="*/ 0 w 20622772"/>
              <a:gd name="connsiteY0" fmla="*/ 1645920 h 9386329"/>
              <a:gd name="connsiteX1" fmla="*/ 12879720 w 20622772"/>
              <a:gd name="connsiteY1" fmla="*/ 0 h 9386329"/>
              <a:gd name="connsiteX2" fmla="*/ 20598474 w 20622772"/>
              <a:gd name="connsiteY2" fmla="*/ 4143916 h 9386329"/>
              <a:gd name="connsiteX3" fmla="*/ 15120000 w 20622772"/>
              <a:gd name="connsiteY3" fmla="*/ 9386329 h 9386329"/>
              <a:gd name="connsiteX4" fmla="*/ 0 w 20622772"/>
              <a:gd name="connsiteY4" fmla="*/ 9386329 h 9386329"/>
              <a:gd name="connsiteX5" fmla="*/ 0 w 20622772"/>
              <a:gd name="connsiteY5" fmla="*/ 1645920 h 9386329"/>
              <a:gd name="connsiteX0" fmla="*/ 0 w 20622772"/>
              <a:gd name="connsiteY0" fmla="*/ 1645920 h 9386329"/>
              <a:gd name="connsiteX1" fmla="*/ 12879720 w 20622772"/>
              <a:gd name="connsiteY1" fmla="*/ 0 h 9386329"/>
              <a:gd name="connsiteX2" fmla="*/ 20598474 w 20622772"/>
              <a:gd name="connsiteY2" fmla="*/ 4143916 h 9386329"/>
              <a:gd name="connsiteX3" fmla="*/ 15120000 w 20622772"/>
              <a:gd name="connsiteY3" fmla="*/ 9386329 h 9386329"/>
              <a:gd name="connsiteX4" fmla="*/ 0 w 20622772"/>
              <a:gd name="connsiteY4" fmla="*/ 9386329 h 9386329"/>
              <a:gd name="connsiteX5" fmla="*/ 0 w 20622772"/>
              <a:gd name="connsiteY5" fmla="*/ 1645920 h 9386329"/>
              <a:gd name="connsiteX0" fmla="*/ 0 w 20598474"/>
              <a:gd name="connsiteY0" fmla="*/ 1645920 h 9386329"/>
              <a:gd name="connsiteX1" fmla="*/ 12879720 w 20598474"/>
              <a:gd name="connsiteY1" fmla="*/ 0 h 9386329"/>
              <a:gd name="connsiteX2" fmla="*/ 20598474 w 20598474"/>
              <a:gd name="connsiteY2" fmla="*/ 4143916 h 9386329"/>
              <a:gd name="connsiteX3" fmla="*/ 15120000 w 20598474"/>
              <a:gd name="connsiteY3" fmla="*/ 9386329 h 9386329"/>
              <a:gd name="connsiteX4" fmla="*/ 0 w 20598474"/>
              <a:gd name="connsiteY4" fmla="*/ 9386329 h 9386329"/>
              <a:gd name="connsiteX5" fmla="*/ 0 w 20598474"/>
              <a:gd name="connsiteY5" fmla="*/ 1645920 h 9386329"/>
              <a:gd name="connsiteX0" fmla="*/ 0 w 20781354"/>
              <a:gd name="connsiteY0" fmla="*/ 1645920 h 9386329"/>
              <a:gd name="connsiteX1" fmla="*/ 12879720 w 20781354"/>
              <a:gd name="connsiteY1" fmla="*/ 0 h 9386329"/>
              <a:gd name="connsiteX2" fmla="*/ 20781354 w 20781354"/>
              <a:gd name="connsiteY2" fmla="*/ 3961036 h 9386329"/>
              <a:gd name="connsiteX3" fmla="*/ 15120000 w 20781354"/>
              <a:gd name="connsiteY3" fmla="*/ 9386329 h 9386329"/>
              <a:gd name="connsiteX4" fmla="*/ 0 w 20781354"/>
              <a:gd name="connsiteY4" fmla="*/ 9386329 h 9386329"/>
              <a:gd name="connsiteX5" fmla="*/ 0 w 20781354"/>
              <a:gd name="connsiteY5" fmla="*/ 1645920 h 9386329"/>
              <a:gd name="connsiteX0" fmla="*/ 0 w 20735634"/>
              <a:gd name="connsiteY0" fmla="*/ 1645920 h 9386329"/>
              <a:gd name="connsiteX1" fmla="*/ 12879720 w 20735634"/>
              <a:gd name="connsiteY1" fmla="*/ 0 h 9386329"/>
              <a:gd name="connsiteX2" fmla="*/ 20735634 w 20735634"/>
              <a:gd name="connsiteY2" fmla="*/ 4006756 h 9386329"/>
              <a:gd name="connsiteX3" fmla="*/ 15120000 w 20735634"/>
              <a:gd name="connsiteY3" fmla="*/ 9386329 h 9386329"/>
              <a:gd name="connsiteX4" fmla="*/ 0 w 20735634"/>
              <a:gd name="connsiteY4" fmla="*/ 9386329 h 9386329"/>
              <a:gd name="connsiteX5" fmla="*/ 0 w 20735634"/>
              <a:gd name="connsiteY5" fmla="*/ 1645920 h 938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35634" h="9386329">
                <a:moveTo>
                  <a:pt x="0" y="1645920"/>
                </a:moveTo>
                <a:lnTo>
                  <a:pt x="12879720" y="0"/>
                </a:lnTo>
                <a:lnTo>
                  <a:pt x="20735634" y="4006756"/>
                </a:lnTo>
                <a:lnTo>
                  <a:pt x="15120000" y="9386329"/>
                </a:lnTo>
                <a:lnTo>
                  <a:pt x="0" y="9386329"/>
                </a:lnTo>
                <a:lnTo>
                  <a:pt x="0" y="1645920"/>
                </a:lnTo>
                <a:close/>
              </a:path>
            </a:pathLst>
          </a:custGeom>
          <a:solidFill>
            <a:srgbClr val="6B9DC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75" tIns="45637" rIns="91275" bIns="45637" spcCol="0" rtlCol="0" anchor="ctr"/>
          <a:lstStyle/>
          <a:p>
            <a:pPr algn="ctr"/>
            <a:endParaRPr lang="da-DK">
              <a:solidFill>
                <a:prstClr val="white"/>
              </a:solidFill>
            </a:endParaRPr>
          </a:p>
        </p:txBody>
      </p:sp>
      <p:sp>
        <p:nvSpPr>
          <p:cNvPr id="5" name="Rectangle 220"/>
          <p:cNvSpPr/>
          <p:nvPr/>
        </p:nvSpPr>
        <p:spPr>
          <a:xfrm flipH="1">
            <a:off x="13534233" y="5682148"/>
            <a:ext cx="17687211" cy="18123143"/>
          </a:xfrm>
          <a:custGeom>
            <a:avLst/>
            <a:gdLst>
              <a:gd name="connsiteX0" fmla="*/ 0 w 16674448"/>
              <a:gd name="connsiteY0" fmla="*/ 7209915 h 14419829"/>
              <a:gd name="connsiteX1" fmla="*/ 3604957 w 16674448"/>
              <a:gd name="connsiteY1" fmla="*/ 3 h 14419829"/>
              <a:gd name="connsiteX2" fmla="*/ 13069491 w 16674448"/>
              <a:gd name="connsiteY2" fmla="*/ 3 h 14419829"/>
              <a:gd name="connsiteX3" fmla="*/ 16674448 w 16674448"/>
              <a:gd name="connsiteY3" fmla="*/ 7209915 h 14419829"/>
              <a:gd name="connsiteX4" fmla="*/ 13069491 w 16674448"/>
              <a:gd name="connsiteY4" fmla="*/ 14419826 h 14419829"/>
              <a:gd name="connsiteX5" fmla="*/ 3604957 w 16674448"/>
              <a:gd name="connsiteY5" fmla="*/ 14419826 h 14419829"/>
              <a:gd name="connsiteX6" fmla="*/ 0 w 16674448"/>
              <a:gd name="connsiteY6" fmla="*/ 7209915 h 14419829"/>
              <a:gd name="connsiteX0" fmla="*/ 0 w 16674448"/>
              <a:gd name="connsiteY0" fmla="*/ 9038712 h 16248623"/>
              <a:gd name="connsiteX1" fmla="*/ 8908477 w 16674448"/>
              <a:gd name="connsiteY1" fmla="*/ 0 h 16248623"/>
              <a:gd name="connsiteX2" fmla="*/ 13069491 w 16674448"/>
              <a:gd name="connsiteY2" fmla="*/ 1828800 h 16248623"/>
              <a:gd name="connsiteX3" fmla="*/ 16674448 w 16674448"/>
              <a:gd name="connsiteY3" fmla="*/ 9038712 h 16248623"/>
              <a:gd name="connsiteX4" fmla="*/ 13069491 w 16674448"/>
              <a:gd name="connsiteY4" fmla="*/ 16248623 h 16248623"/>
              <a:gd name="connsiteX5" fmla="*/ 3604957 w 16674448"/>
              <a:gd name="connsiteY5" fmla="*/ 16248623 h 16248623"/>
              <a:gd name="connsiteX6" fmla="*/ 0 w 16674448"/>
              <a:gd name="connsiteY6" fmla="*/ 9038712 h 16248623"/>
              <a:gd name="connsiteX0" fmla="*/ 0 w 16772811"/>
              <a:gd name="connsiteY0" fmla="*/ 9038712 h 16248623"/>
              <a:gd name="connsiteX1" fmla="*/ 8908477 w 16772811"/>
              <a:gd name="connsiteY1" fmla="*/ 0 h 16248623"/>
              <a:gd name="connsiteX2" fmla="*/ 16772811 w 16772811"/>
              <a:gd name="connsiteY2" fmla="*/ 5303520 h 16248623"/>
              <a:gd name="connsiteX3" fmla="*/ 16674448 w 16772811"/>
              <a:gd name="connsiteY3" fmla="*/ 9038712 h 16248623"/>
              <a:gd name="connsiteX4" fmla="*/ 13069491 w 16772811"/>
              <a:gd name="connsiteY4" fmla="*/ 16248623 h 16248623"/>
              <a:gd name="connsiteX5" fmla="*/ 3604957 w 16772811"/>
              <a:gd name="connsiteY5" fmla="*/ 16248623 h 16248623"/>
              <a:gd name="connsiteX6" fmla="*/ 0 w 16772811"/>
              <a:gd name="connsiteY6" fmla="*/ 9038712 h 16248623"/>
              <a:gd name="connsiteX0" fmla="*/ 0 w 16772811"/>
              <a:gd name="connsiteY0" fmla="*/ 9038712 h 16248623"/>
              <a:gd name="connsiteX1" fmla="*/ 8908477 w 16772811"/>
              <a:gd name="connsiteY1" fmla="*/ 0 h 16248623"/>
              <a:gd name="connsiteX2" fmla="*/ 16772811 w 16772811"/>
              <a:gd name="connsiteY2" fmla="*/ 5303520 h 16248623"/>
              <a:gd name="connsiteX3" fmla="*/ 16034368 w 16772811"/>
              <a:gd name="connsiteY3" fmla="*/ 13382112 h 16248623"/>
              <a:gd name="connsiteX4" fmla="*/ 13069491 w 16772811"/>
              <a:gd name="connsiteY4" fmla="*/ 16248623 h 16248623"/>
              <a:gd name="connsiteX5" fmla="*/ 3604957 w 16772811"/>
              <a:gd name="connsiteY5" fmla="*/ 16248623 h 16248623"/>
              <a:gd name="connsiteX6" fmla="*/ 0 w 16772811"/>
              <a:gd name="connsiteY6" fmla="*/ 9038712 h 16248623"/>
              <a:gd name="connsiteX0" fmla="*/ 0 w 17687211"/>
              <a:gd name="connsiteY0" fmla="*/ 5152512 h 16248623"/>
              <a:gd name="connsiteX1" fmla="*/ 9822877 w 17687211"/>
              <a:gd name="connsiteY1" fmla="*/ 0 h 16248623"/>
              <a:gd name="connsiteX2" fmla="*/ 17687211 w 17687211"/>
              <a:gd name="connsiteY2" fmla="*/ 5303520 h 16248623"/>
              <a:gd name="connsiteX3" fmla="*/ 16948768 w 17687211"/>
              <a:gd name="connsiteY3" fmla="*/ 13382112 h 16248623"/>
              <a:gd name="connsiteX4" fmla="*/ 13983891 w 17687211"/>
              <a:gd name="connsiteY4" fmla="*/ 16248623 h 16248623"/>
              <a:gd name="connsiteX5" fmla="*/ 4519357 w 17687211"/>
              <a:gd name="connsiteY5" fmla="*/ 16248623 h 16248623"/>
              <a:gd name="connsiteX6" fmla="*/ 0 w 17687211"/>
              <a:gd name="connsiteY6" fmla="*/ 5152512 h 16248623"/>
              <a:gd name="connsiteX0" fmla="*/ 0 w 17687211"/>
              <a:gd name="connsiteY0" fmla="*/ 5152512 h 18123143"/>
              <a:gd name="connsiteX1" fmla="*/ 9822877 w 17687211"/>
              <a:gd name="connsiteY1" fmla="*/ 0 h 18123143"/>
              <a:gd name="connsiteX2" fmla="*/ 17687211 w 17687211"/>
              <a:gd name="connsiteY2" fmla="*/ 5303520 h 18123143"/>
              <a:gd name="connsiteX3" fmla="*/ 16948768 w 17687211"/>
              <a:gd name="connsiteY3" fmla="*/ 13382112 h 18123143"/>
              <a:gd name="connsiteX4" fmla="*/ 10280571 w 17687211"/>
              <a:gd name="connsiteY4" fmla="*/ 18123143 h 18123143"/>
              <a:gd name="connsiteX5" fmla="*/ 4519357 w 17687211"/>
              <a:gd name="connsiteY5" fmla="*/ 16248623 h 18123143"/>
              <a:gd name="connsiteX6" fmla="*/ 0 w 17687211"/>
              <a:gd name="connsiteY6" fmla="*/ 5152512 h 18123143"/>
              <a:gd name="connsiteX0" fmla="*/ 0 w 17687211"/>
              <a:gd name="connsiteY0" fmla="*/ 5152512 h 18123143"/>
              <a:gd name="connsiteX1" fmla="*/ 9822877 w 17687211"/>
              <a:gd name="connsiteY1" fmla="*/ 0 h 18123143"/>
              <a:gd name="connsiteX2" fmla="*/ 17687211 w 17687211"/>
              <a:gd name="connsiteY2" fmla="*/ 5303520 h 18123143"/>
              <a:gd name="connsiteX3" fmla="*/ 16948768 w 17687211"/>
              <a:gd name="connsiteY3" fmla="*/ 13382112 h 18123143"/>
              <a:gd name="connsiteX4" fmla="*/ 10280571 w 17687211"/>
              <a:gd name="connsiteY4" fmla="*/ 18123143 h 18123143"/>
              <a:gd name="connsiteX5" fmla="*/ 2370517 w 17687211"/>
              <a:gd name="connsiteY5" fmla="*/ 14054063 h 18123143"/>
              <a:gd name="connsiteX6" fmla="*/ 0 w 17687211"/>
              <a:gd name="connsiteY6" fmla="*/ 5152512 h 181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7211" h="18123143">
                <a:moveTo>
                  <a:pt x="0" y="5152512"/>
                </a:moveTo>
                <a:lnTo>
                  <a:pt x="9822877" y="0"/>
                </a:lnTo>
                <a:lnTo>
                  <a:pt x="17687211" y="5303520"/>
                </a:lnTo>
                <a:lnTo>
                  <a:pt x="16948768" y="13382112"/>
                </a:lnTo>
                <a:lnTo>
                  <a:pt x="10280571" y="18123143"/>
                </a:lnTo>
                <a:lnTo>
                  <a:pt x="2370517" y="14054063"/>
                </a:lnTo>
                <a:lnTo>
                  <a:pt x="0" y="5152512"/>
                </a:lnTo>
                <a:close/>
              </a:path>
            </a:pathLst>
          </a:custGeom>
          <a:solidFill>
            <a:srgbClr val="6B9DC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75" tIns="45637" rIns="91275" bIns="45637" spcCol="0" rtlCol="0" anchor="ctr"/>
          <a:lstStyle/>
          <a:p>
            <a:pPr algn="ctr"/>
            <a:endParaRPr lang="da-DK">
              <a:solidFill>
                <a:prstClr val="white"/>
              </a:solidFill>
            </a:endParaRPr>
          </a:p>
        </p:txBody>
      </p:sp>
      <p:sp>
        <p:nvSpPr>
          <p:cNvPr id="6" name="Rectangle 225"/>
          <p:cNvSpPr/>
          <p:nvPr/>
        </p:nvSpPr>
        <p:spPr>
          <a:xfrm flipH="1">
            <a:off x="29378633" y="10938918"/>
            <a:ext cx="12645537" cy="10367589"/>
          </a:xfrm>
          <a:custGeom>
            <a:avLst/>
            <a:gdLst>
              <a:gd name="connsiteX0" fmla="*/ 0 w 10313817"/>
              <a:gd name="connsiteY0" fmla="*/ 0 h 10367589"/>
              <a:gd name="connsiteX1" fmla="*/ 10313817 w 10313817"/>
              <a:gd name="connsiteY1" fmla="*/ 0 h 10367589"/>
              <a:gd name="connsiteX2" fmla="*/ 10313817 w 10313817"/>
              <a:gd name="connsiteY2" fmla="*/ 10367589 h 10367589"/>
              <a:gd name="connsiteX3" fmla="*/ 0 w 10313817"/>
              <a:gd name="connsiteY3" fmla="*/ 10367589 h 10367589"/>
              <a:gd name="connsiteX4" fmla="*/ 0 w 10313817"/>
              <a:gd name="connsiteY4" fmla="*/ 0 h 10367589"/>
              <a:gd name="connsiteX0" fmla="*/ 0 w 12645537"/>
              <a:gd name="connsiteY0" fmla="*/ 0 h 10367589"/>
              <a:gd name="connsiteX1" fmla="*/ 10313817 w 12645537"/>
              <a:gd name="connsiteY1" fmla="*/ 0 h 10367589"/>
              <a:gd name="connsiteX2" fmla="*/ 12645537 w 12645537"/>
              <a:gd name="connsiteY2" fmla="*/ 8950269 h 10367589"/>
              <a:gd name="connsiteX3" fmla="*/ 0 w 12645537"/>
              <a:gd name="connsiteY3" fmla="*/ 10367589 h 10367589"/>
              <a:gd name="connsiteX4" fmla="*/ 0 w 12645537"/>
              <a:gd name="connsiteY4" fmla="*/ 0 h 10367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5537" h="10367589">
                <a:moveTo>
                  <a:pt x="0" y="0"/>
                </a:moveTo>
                <a:lnTo>
                  <a:pt x="10313817" y="0"/>
                </a:lnTo>
                <a:lnTo>
                  <a:pt x="12645537" y="8950269"/>
                </a:lnTo>
                <a:lnTo>
                  <a:pt x="0" y="10367589"/>
                </a:lnTo>
                <a:lnTo>
                  <a:pt x="0" y="0"/>
                </a:lnTo>
                <a:close/>
              </a:path>
            </a:pathLst>
          </a:custGeom>
          <a:solidFill>
            <a:srgbClr val="C1D6E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75" tIns="45637" rIns="91275" bIns="45637" spcCol="0" rtlCol="0" anchor="ctr"/>
          <a:lstStyle/>
          <a:p>
            <a:pPr algn="ctr"/>
            <a:endParaRPr lang="da-DK">
              <a:solidFill>
                <a:prstClr val="white"/>
              </a:solidFill>
            </a:endParaRPr>
          </a:p>
        </p:txBody>
      </p:sp>
      <p:sp>
        <p:nvSpPr>
          <p:cNvPr id="9" name="Rectangle 225"/>
          <p:cNvSpPr/>
          <p:nvPr/>
        </p:nvSpPr>
        <p:spPr>
          <a:xfrm flipH="1">
            <a:off x="21760316" y="395009"/>
            <a:ext cx="20232714" cy="10093269"/>
          </a:xfrm>
          <a:custGeom>
            <a:avLst/>
            <a:gdLst>
              <a:gd name="connsiteX0" fmla="*/ 0 w 10313817"/>
              <a:gd name="connsiteY0" fmla="*/ 0 h 10367589"/>
              <a:gd name="connsiteX1" fmla="*/ 10313817 w 10313817"/>
              <a:gd name="connsiteY1" fmla="*/ 0 h 10367589"/>
              <a:gd name="connsiteX2" fmla="*/ 10313817 w 10313817"/>
              <a:gd name="connsiteY2" fmla="*/ 10367589 h 10367589"/>
              <a:gd name="connsiteX3" fmla="*/ 0 w 10313817"/>
              <a:gd name="connsiteY3" fmla="*/ 10367589 h 10367589"/>
              <a:gd name="connsiteX4" fmla="*/ 0 w 10313817"/>
              <a:gd name="connsiteY4" fmla="*/ 0 h 10367589"/>
              <a:gd name="connsiteX0" fmla="*/ 0 w 12645537"/>
              <a:gd name="connsiteY0" fmla="*/ 0 h 10367589"/>
              <a:gd name="connsiteX1" fmla="*/ 10313817 w 12645537"/>
              <a:gd name="connsiteY1" fmla="*/ 0 h 10367589"/>
              <a:gd name="connsiteX2" fmla="*/ 12645537 w 12645537"/>
              <a:gd name="connsiteY2" fmla="*/ 8950269 h 10367589"/>
              <a:gd name="connsiteX3" fmla="*/ 0 w 12645537"/>
              <a:gd name="connsiteY3" fmla="*/ 10367589 h 10367589"/>
              <a:gd name="connsiteX4" fmla="*/ 0 w 12645537"/>
              <a:gd name="connsiteY4" fmla="*/ 0 h 10367589"/>
              <a:gd name="connsiteX0" fmla="*/ 45720 w 12691257"/>
              <a:gd name="connsiteY0" fmla="*/ 0 h 10001829"/>
              <a:gd name="connsiteX1" fmla="*/ 10359537 w 12691257"/>
              <a:gd name="connsiteY1" fmla="*/ 0 h 10001829"/>
              <a:gd name="connsiteX2" fmla="*/ 12691257 w 12691257"/>
              <a:gd name="connsiteY2" fmla="*/ 8950269 h 10001829"/>
              <a:gd name="connsiteX3" fmla="*/ 0 w 12691257"/>
              <a:gd name="connsiteY3" fmla="*/ 10001829 h 10001829"/>
              <a:gd name="connsiteX4" fmla="*/ 45720 w 12691257"/>
              <a:gd name="connsiteY4" fmla="*/ 0 h 10001829"/>
              <a:gd name="connsiteX0" fmla="*/ 45720 w 10359537"/>
              <a:gd name="connsiteY0" fmla="*/ 0 h 10001829"/>
              <a:gd name="connsiteX1" fmla="*/ 10359537 w 10359537"/>
              <a:gd name="connsiteY1" fmla="*/ 0 h 10001829"/>
              <a:gd name="connsiteX2" fmla="*/ 10359537 w 10359537"/>
              <a:gd name="connsiteY2" fmla="*/ 10001829 h 10001829"/>
              <a:gd name="connsiteX3" fmla="*/ 0 w 10359537"/>
              <a:gd name="connsiteY3" fmla="*/ 10001829 h 10001829"/>
              <a:gd name="connsiteX4" fmla="*/ 45720 w 10359537"/>
              <a:gd name="connsiteY4" fmla="*/ 0 h 10001829"/>
              <a:gd name="connsiteX0" fmla="*/ 45720 w 10402914"/>
              <a:gd name="connsiteY0" fmla="*/ 0 h 10001829"/>
              <a:gd name="connsiteX1" fmla="*/ 10359537 w 10402914"/>
              <a:gd name="connsiteY1" fmla="*/ 0 h 10001829"/>
              <a:gd name="connsiteX2" fmla="*/ 10402914 w 10402914"/>
              <a:gd name="connsiteY2" fmla="*/ 3250561 h 10001829"/>
              <a:gd name="connsiteX3" fmla="*/ 10359537 w 10402914"/>
              <a:gd name="connsiteY3" fmla="*/ 10001829 h 10001829"/>
              <a:gd name="connsiteX4" fmla="*/ 0 w 10402914"/>
              <a:gd name="connsiteY4" fmla="*/ 10001829 h 10001829"/>
              <a:gd name="connsiteX5" fmla="*/ 45720 w 10402914"/>
              <a:gd name="connsiteY5" fmla="*/ 0 h 10001829"/>
              <a:gd name="connsiteX0" fmla="*/ 45720 w 20232714"/>
              <a:gd name="connsiteY0" fmla="*/ 0 h 10001829"/>
              <a:gd name="connsiteX1" fmla="*/ 10359537 w 20232714"/>
              <a:gd name="connsiteY1" fmla="*/ 0 h 10001829"/>
              <a:gd name="connsiteX2" fmla="*/ 20232714 w 20232714"/>
              <a:gd name="connsiteY2" fmla="*/ 4942201 h 10001829"/>
              <a:gd name="connsiteX3" fmla="*/ 10359537 w 20232714"/>
              <a:gd name="connsiteY3" fmla="*/ 10001829 h 10001829"/>
              <a:gd name="connsiteX4" fmla="*/ 0 w 20232714"/>
              <a:gd name="connsiteY4" fmla="*/ 10001829 h 10001829"/>
              <a:gd name="connsiteX5" fmla="*/ 45720 w 20232714"/>
              <a:gd name="connsiteY5" fmla="*/ 0 h 10001829"/>
              <a:gd name="connsiteX0" fmla="*/ 45720 w 20326497"/>
              <a:gd name="connsiteY0" fmla="*/ 137160 h 10138989"/>
              <a:gd name="connsiteX1" fmla="*/ 20326497 w 20326497"/>
              <a:gd name="connsiteY1" fmla="*/ 0 h 10138989"/>
              <a:gd name="connsiteX2" fmla="*/ 20232714 w 20326497"/>
              <a:gd name="connsiteY2" fmla="*/ 5079361 h 10138989"/>
              <a:gd name="connsiteX3" fmla="*/ 10359537 w 20326497"/>
              <a:gd name="connsiteY3" fmla="*/ 10138989 h 10138989"/>
              <a:gd name="connsiteX4" fmla="*/ 0 w 20326497"/>
              <a:gd name="connsiteY4" fmla="*/ 10138989 h 10138989"/>
              <a:gd name="connsiteX5" fmla="*/ 45720 w 20326497"/>
              <a:gd name="connsiteY5" fmla="*/ 137160 h 10138989"/>
              <a:gd name="connsiteX0" fmla="*/ 45720 w 20232714"/>
              <a:gd name="connsiteY0" fmla="*/ 182880 h 10184709"/>
              <a:gd name="connsiteX1" fmla="*/ 20006456 w 20232714"/>
              <a:gd name="connsiteY1" fmla="*/ 0 h 10184709"/>
              <a:gd name="connsiteX2" fmla="*/ 20232714 w 20232714"/>
              <a:gd name="connsiteY2" fmla="*/ 5125081 h 10184709"/>
              <a:gd name="connsiteX3" fmla="*/ 10359537 w 20232714"/>
              <a:gd name="connsiteY3" fmla="*/ 10184709 h 10184709"/>
              <a:gd name="connsiteX4" fmla="*/ 0 w 20232714"/>
              <a:gd name="connsiteY4" fmla="*/ 10184709 h 10184709"/>
              <a:gd name="connsiteX5" fmla="*/ 45720 w 20232714"/>
              <a:gd name="connsiteY5" fmla="*/ 182880 h 10184709"/>
              <a:gd name="connsiteX0" fmla="*/ 45720 w 20232714"/>
              <a:gd name="connsiteY0" fmla="*/ 91440 h 10093269"/>
              <a:gd name="connsiteX1" fmla="*/ 19960736 w 20232714"/>
              <a:gd name="connsiteY1" fmla="*/ 0 h 10093269"/>
              <a:gd name="connsiteX2" fmla="*/ 20232714 w 20232714"/>
              <a:gd name="connsiteY2" fmla="*/ 5033641 h 10093269"/>
              <a:gd name="connsiteX3" fmla="*/ 10359537 w 20232714"/>
              <a:gd name="connsiteY3" fmla="*/ 10093269 h 10093269"/>
              <a:gd name="connsiteX4" fmla="*/ 0 w 20232714"/>
              <a:gd name="connsiteY4" fmla="*/ 10093269 h 10093269"/>
              <a:gd name="connsiteX5" fmla="*/ 45720 w 20232714"/>
              <a:gd name="connsiteY5" fmla="*/ 91440 h 100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2714" h="10093269">
                <a:moveTo>
                  <a:pt x="45720" y="91440"/>
                </a:moveTo>
                <a:lnTo>
                  <a:pt x="19960736" y="0"/>
                </a:lnTo>
                <a:lnTo>
                  <a:pt x="20232714" y="5033641"/>
                </a:lnTo>
                <a:lnTo>
                  <a:pt x="10359537" y="10093269"/>
                </a:lnTo>
                <a:lnTo>
                  <a:pt x="0" y="10093269"/>
                </a:lnTo>
                <a:lnTo>
                  <a:pt x="45720" y="91440"/>
                </a:lnTo>
                <a:close/>
              </a:path>
            </a:pathLst>
          </a:custGeom>
          <a:solidFill>
            <a:srgbClr val="C1D6E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75" tIns="45637" rIns="91275" bIns="45637" spcCol="0" rtlCol="0" anchor="ctr"/>
          <a:lstStyle/>
          <a:p>
            <a:pPr algn="ctr"/>
            <a:endParaRPr lang="da-DK">
              <a:solidFill>
                <a:prstClr val="white"/>
              </a:solidFill>
            </a:endParaRPr>
          </a:p>
        </p:txBody>
      </p:sp>
      <p:sp>
        <p:nvSpPr>
          <p:cNvPr id="10" name="Rectangle 225"/>
          <p:cNvSpPr/>
          <p:nvPr/>
        </p:nvSpPr>
        <p:spPr>
          <a:xfrm>
            <a:off x="843954" y="399821"/>
            <a:ext cx="20737976" cy="10184709"/>
          </a:xfrm>
          <a:custGeom>
            <a:avLst/>
            <a:gdLst>
              <a:gd name="connsiteX0" fmla="*/ 0 w 10313817"/>
              <a:gd name="connsiteY0" fmla="*/ 0 h 10367589"/>
              <a:gd name="connsiteX1" fmla="*/ 10313817 w 10313817"/>
              <a:gd name="connsiteY1" fmla="*/ 0 h 10367589"/>
              <a:gd name="connsiteX2" fmla="*/ 10313817 w 10313817"/>
              <a:gd name="connsiteY2" fmla="*/ 10367589 h 10367589"/>
              <a:gd name="connsiteX3" fmla="*/ 0 w 10313817"/>
              <a:gd name="connsiteY3" fmla="*/ 10367589 h 10367589"/>
              <a:gd name="connsiteX4" fmla="*/ 0 w 10313817"/>
              <a:gd name="connsiteY4" fmla="*/ 0 h 10367589"/>
              <a:gd name="connsiteX0" fmla="*/ 0 w 12645537"/>
              <a:gd name="connsiteY0" fmla="*/ 0 h 10367589"/>
              <a:gd name="connsiteX1" fmla="*/ 10313817 w 12645537"/>
              <a:gd name="connsiteY1" fmla="*/ 0 h 10367589"/>
              <a:gd name="connsiteX2" fmla="*/ 12645537 w 12645537"/>
              <a:gd name="connsiteY2" fmla="*/ 8950269 h 10367589"/>
              <a:gd name="connsiteX3" fmla="*/ 0 w 12645537"/>
              <a:gd name="connsiteY3" fmla="*/ 10367589 h 10367589"/>
              <a:gd name="connsiteX4" fmla="*/ 0 w 12645537"/>
              <a:gd name="connsiteY4" fmla="*/ 0 h 10367589"/>
              <a:gd name="connsiteX0" fmla="*/ 45720 w 12691257"/>
              <a:gd name="connsiteY0" fmla="*/ 0 h 10001829"/>
              <a:gd name="connsiteX1" fmla="*/ 10359537 w 12691257"/>
              <a:gd name="connsiteY1" fmla="*/ 0 h 10001829"/>
              <a:gd name="connsiteX2" fmla="*/ 12691257 w 12691257"/>
              <a:gd name="connsiteY2" fmla="*/ 8950269 h 10001829"/>
              <a:gd name="connsiteX3" fmla="*/ 0 w 12691257"/>
              <a:gd name="connsiteY3" fmla="*/ 10001829 h 10001829"/>
              <a:gd name="connsiteX4" fmla="*/ 45720 w 12691257"/>
              <a:gd name="connsiteY4" fmla="*/ 0 h 10001829"/>
              <a:gd name="connsiteX0" fmla="*/ 45720 w 10359537"/>
              <a:gd name="connsiteY0" fmla="*/ 0 h 10001829"/>
              <a:gd name="connsiteX1" fmla="*/ 10359537 w 10359537"/>
              <a:gd name="connsiteY1" fmla="*/ 0 h 10001829"/>
              <a:gd name="connsiteX2" fmla="*/ 10359537 w 10359537"/>
              <a:gd name="connsiteY2" fmla="*/ 10001829 h 10001829"/>
              <a:gd name="connsiteX3" fmla="*/ 0 w 10359537"/>
              <a:gd name="connsiteY3" fmla="*/ 10001829 h 10001829"/>
              <a:gd name="connsiteX4" fmla="*/ 45720 w 10359537"/>
              <a:gd name="connsiteY4" fmla="*/ 0 h 10001829"/>
              <a:gd name="connsiteX0" fmla="*/ 45720 w 10402914"/>
              <a:gd name="connsiteY0" fmla="*/ 0 h 10001829"/>
              <a:gd name="connsiteX1" fmla="*/ 10359537 w 10402914"/>
              <a:gd name="connsiteY1" fmla="*/ 0 h 10001829"/>
              <a:gd name="connsiteX2" fmla="*/ 10402914 w 10402914"/>
              <a:gd name="connsiteY2" fmla="*/ 3250561 h 10001829"/>
              <a:gd name="connsiteX3" fmla="*/ 10359537 w 10402914"/>
              <a:gd name="connsiteY3" fmla="*/ 10001829 h 10001829"/>
              <a:gd name="connsiteX4" fmla="*/ 0 w 10402914"/>
              <a:gd name="connsiteY4" fmla="*/ 10001829 h 10001829"/>
              <a:gd name="connsiteX5" fmla="*/ 45720 w 10402914"/>
              <a:gd name="connsiteY5" fmla="*/ 0 h 10001829"/>
              <a:gd name="connsiteX0" fmla="*/ 45720 w 20232714"/>
              <a:gd name="connsiteY0" fmla="*/ 0 h 10001829"/>
              <a:gd name="connsiteX1" fmla="*/ 10359537 w 20232714"/>
              <a:gd name="connsiteY1" fmla="*/ 0 h 10001829"/>
              <a:gd name="connsiteX2" fmla="*/ 20232714 w 20232714"/>
              <a:gd name="connsiteY2" fmla="*/ 4942201 h 10001829"/>
              <a:gd name="connsiteX3" fmla="*/ 10359537 w 20232714"/>
              <a:gd name="connsiteY3" fmla="*/ 10001829 h 10001829"/>
              <a:gd name="connsiteX4" fmla="*/ 0 w 20232714"/>
              <a:gd name="connsiteY4" fmla="*/ 10001829 h 10001829"/>
              <a:gd name="connsiteX5" fmla="*/ 45720 w 20232714"/>
              <a:gd name="connsiteY5" fmla="*/ 0 h 10001829"/>
              <a:gd name="connsiteX0" fmla="*/ 45720 w 20326497"/>
              <a:gd name="connsiteY0" fmla="*/ 137160 h 10138989"/>
              <a:gd name="connsiteX1" fmla="*/ 20326497 w 20326497"/>
              <a:gd name="connsiteY1" fmla="*/ 0 h 10138989"/>
              <a:gd name="connsiteX2" fmla="*/ 20232714 w 20326497"/>
              <a:gd name="connsiteY2" fmla="*/ 5079361 h 10138989"/>
              <a:gd name="connsiteX3" fmla="*/ 10359537 w 20326497"/>
              <a:gd name="connsiteY3" fmla="*/ 10138989 h 10138989"/>
              <a:gd name="connsiteX4" fmla="*/ 0 w 20326497"/>
              <a:gd name="connsiteY4" fmla="*/ 10138989 h 10138989"/>
              <a:gd name="connsiteX5" fmla="*/ 45720 w 20326497"/>
              <a:gd name="connsiteY5" fmla="*/ 137160 h 10138989"/>
              <a:gd name="connsiteX0" fmla="*/ 45720 w 20232714"/>
              <a:gd name="connsiteY0" fmla="*/ 182880 h 10184709"/>
              <a:gd name="connsiteX1" fmla="*/ 20006456 w 20232714"/>
              <a:gd name="connsiteY1" fmla="*/ 0 h 10184709"/>
              <a:gd name="connsiteX2" fmla="*/ 20232714 w 20232714"/>
              <a:gd name="connsiteY2" fmla="*/ 5125081 h 10184709"/>
              <a:gd name="connsiteX3" fmla="*/ 10359537 w 20232714"/>
              <a:gd name="connsiteY3" fmla="*/ 10184709 h 10184709"/>
              <a:gd name="connsiteX4" fmla="*/ 0 w 20232714"/>
              <a:gd name="connsiteY4" fmla="*/ 10184709 h 10184709"/>
              <a:gd name="connsiteX5" fmla="*/ 45720 w 20232714"/>
              <a:gd name="connsiteY5" fmla="*/ 182880 h 10184709"/>
              <a:gd name="connsiteX0" fmla="*/ 45720 w 20232714"/>
              <a:gd name="connsiteY0" fmla="*/ 91440 h 10093269"/>
              <a:gd name="connsiteX1" fmla="*/ 19960736 w 20232714"/>
              <a:gd name="connsiteY1" fmla="*/ 0 h 10093269"/>
              <a:gd name="connsiteX2" fmla="*/ 20232714 w 20232714"/>
              <a:gd name="connsiteY2" fmla="*/ 5033641 h 10093269"/>
              <a:gd name="connsiteX3" fmla="*/ 10359537 w 20232714"/>
              <a:gd name="connsiteY3" fmla="*/ 10093269 h 10093269"/>
              <a:gd name="connsiteX4" fmla="*/ 0 w 20232714"/>
              <a:gd name="connsiteY4" fmla="*/ 10093269 h 10093269"/>
              <a:gd name="connsiteX5" fmla="*/ 45720 w 20232714"/>
              <a:gd name="connsiteY5" fmla="*/ 91440 h 10093269"/>
              <a:gd name="connsiteX0" fmla="*/ 45720 w 20783696"/>
              <a:gd name="connsiteY0" fmla="*/ 45720 h 10047549"/>
              <a:gd name="connsiteX1" fmla="*/ 20783696 w 20783696"/>
              <a:gd name="connsiteY1" fmla="*/ 0 h 10047549"/>
              <a:gd name="connsiteX2" fmla="*/ 20232714 w 20783696"/>
              <a:gd name="connsiteY2" fmla="*/ 4987921 h 10047549"/>
              <a:gd name="connsiteX3" fmla="*/ 10359537 w 20783696"/>
              <a:gd name="connsiteY3" fmla="*/ 10047549 h 10047549"/>
              <a:gd name="connsiteX4" fmla="*/ 0 w 20783696"/>
              <a:gd name="connsiteY4" fmla="*/ 10047549 h 10047549"/>
              <a:gd name="connsiteX5" fmla="*/ 45720 w 20783696"/>
              <a:gd name="connsiteY5" fmla="*/ 45720 h 10047549"/>
              <a:gd name="connsiteX0" fmla="*/ 45720 w 20783696"/>
              <a:gd name="connsiteY0" fmla="*/ 45720 h 10047549"/>
              <a:gd name="connsiteX1" fmla="*/ 20783696 w 20783696"/>
              <a:gd name="connsiteY1" fmla="*/ 0 h 10047549"/>
              <a:gd name="connsiteX2" fmla="*/ 20415594 w 20783696"/>
              <a:gd name="connsiteY2" fmla="*/ 4942201 h 10047549"/>
              <a:gd name="connsiteX3" fmla="*/ 10359537 w 20783696"/>
              <a:gd name="connsiteY3" fmla="*/ 10047549 h 10047549"/>
              <a:gd name="connsiteX4" fmla="*/ 0 w 20783696"/>
              <a:gd name="connsiteY4" fmla="*/ 10047549 h 10047549"/>
              <a:gd name="connsiteX5" fmla="*/ 45720 w 20783696"/>
              <a:gd name="connsiteY5" fmla="*/ 45720 h 10047549"/>
              <a:gd name="connsiteX0" fmla="*/ 45720 w 20783696"/>
              <a:gd name="connsiteY0" fmla="*/ 45720 h 10276149"/>
              <a:gd name="connsiteX1" fmla="*/ 20783696 w 20783696"/>
              <a:gd name="connsiteY1" fmla="*/ 0 h 10276149"/>
              <a:gd name="connsiteX2" fmla="*/ 20415594 w 20783696"/>
              <a:gd name="connsiteY2" fmla="*/ 4942201 h 10276149"/>
              <a:gd name="connsiteX3" fmla="*/ 12599817 w 20783696"/>
              <a:gd name="connsiteY3" fmla="*/ 10276149 h 10276149"/>
              <a:gd name="connsiteX4" fmla="*/ 0 w 20783696"/>
              <a:gd name="connsiteY4" fmla="*/ 10047549 h 10276149"/>
              <a:gd name="connsiteX5" fmla="*/ 45720 w 20783696"/>
              <a:gd name="connsiteY5" fmla="*/ 45720 h 10276149"/>
              <a:gd name="connsiteX0" fmla="*/ 45720 w 20783696"/>
              <a:gd name="connsiteY0" fmla="*/ 45720 h 10184709"/>
              <a:gd name="connsiteX1" fmla="*/ 20783696 w 20783696"/>
              <a:gd name="connsiteY1" fmla="*/ 0 h 10184709"/>
              <a:gd name="connsiteX2" fmla="*/ 20415594 w 20783696"/>
              <a:gd name="connsiteY2" fmla="*/ 4942201 h 10184709"/>
              <a:gd name="connsiteX3" fmla="*/ 12416937 w 20783696"/>
              <a:gd name="connsiteY3" fmla="*/ 10184709 h 10184709"/>
              <a:gd name="connsiteX4" fmla="*/ 0 w 20783696"/>
              <a:gd name="connsiteY4" fmla="*/ 10047549 h 10184709"/>
              <a:gd name="connsiteX5" fmla="*/ 45720 w 20783696"/>
              <a:gd name="connsiteY5" fmla="*/ 45720 h 10184709"/>
              <a:gd name="connsiteX0" fmla="*/ 45720 w 20783696"/>
              <a:gd name="connsiteY0" fmla="*/ 45720 h 10184709"/>
              <a:gd name="connsiteX1" fmla="*/ 20783696 w 20783696"/>
              <a:gd name="connsiteY1" fmla="*/ 0 h 10184709"/>
              <a:gd name="connsiteX2" fmla="*/ 20598474 w 20783696"/>
              <a:gd name="connsiteY2" fmla="*/ 4759321 h 10184709"/>
              <a:gd name="connsiteX3" fmla="*/ 12416937 w 20783696"/>
              <a:gd name="connsiteY3" fmla="*/ 10184709 h 10184709"/>
              <a:gd name="connsiteX4" fmla="*/ 0 w 20783696"/>
              <a:gd name="connsiteY4" fmla="*/ 10047549 h 10184709"/>
              <a:gd name="connsiteX5" fmla="*/ 45720 w 20783696"/>
              <a:gd name="connsiteY5" fmla="*/ 45720 h 10184709"/>
              <a:gd name="connsiteX0" fmla="*/ 0 w 20737976"/>
              <a:gd name="connsiteY0" fmla="*/ 45720 h 10184709"/>
              <a:gd name="connsiteX1" fmla="*/ 20737976 w 20737976"/>
              <a:gd name="connsiteY1" fmla="*/ 0 h 10184709"/>
              <a:gd name="connsiteX2" fmla="*/ 20552754 w 20737976"/>
              <a:gd name="connsiteY2" fmla="*/ 4759321 h 10184709"/>
              <a:gd name="connsiteX3" fmla="*/ 12371217 w 20737976"/>
              <a:gd name="connsiteY3" fmla="*/ 10184709 h 10184709"/>
              <a:gd name="connsiteX4" fmla="*/ 0 w 20737976"/>
              <a:gd name="connsiteY4" fmla="*/ 6527109 h 10184709"/>
              <a:gd name="connsiteX5" fmla="*/ 0 w 20737976"/>
              <a:gd name="connsiteY5" fmla="*/ 45720 h 1018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37976" h="10184709">
                <a:moveTo>
                  <a:pt x="0" y="45720"/>
                </a:moveTo>
                <a:lnTo>
                  <a:pt x="20737976" y="0"/>
                </a:lnTo>
                <a:lnTo>
                  <a:pt x="20552754" y="4759321"/>
                </a:lnTo>
                <a:lnTo>
                  <a:pt x="12371217" y="10184709"/>
                </a:lnTo>
                <a:lnTo>
                  <a:pt x="0" y="6527109"/>
                </a:lnTo>
                <a:lnTo>
                  <a:pt x="0" y="45720"/>
                </a:lnTo>
                <a:close/>
              </a:path>
            </a:pathLst>
          </a:custGeom>
          <a:solidFill>
            <a:srgbClr val="6B9DC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75" tIns="45637" rIns="91275" bIns="45637" spcCol="0" rtlCol="0" anchor="ctr"/>
          <a:lstStyle/>
          <a:p>
            <a:pPr algn="ctr"/>
            <a:endParaRPr lang="da-DK">
              <a:solidFill>
                <a:prstClr val="white"/>
              </a:solidFill>
            </a:endParaRPr>
          </a:p>
        </p:txBody>
      </p:sp>
      <p:sp>
        <p:nvSpPr>
          <p:cNvPr id="11" name="Rectangle 225"/>
          <p:cNvSpPr/>
          <p:nvPr/>
        </p:nvSpPr>
        <p:spPr>
          <a:xfrm>
            <a:off x="891438" y="7441262"/>
            <a:ext cx="13011297" cy="18322869"/>
          </a:xfrm>
          <a:custGeom>
            <a:avLst/>
            <a:gdLst>
              <a:gd name="connsiteX0" fmla="*/ 0 w 10313817"/>
              <a:gd name="connsiteY0" fmla="*/ 0 h 10367589"/>
              <a:gd name="connsiteX1" fmla="*/ 10313817 w 10313817"/>
              <a:gd name="connsiteY1" fmla="*/ 0 h 10367589"/>
              <a:gd name="connsiteX2" fmla="*/ 10313817 w 10313817"/>
              <a:gd name="connsiteY2" fmla="*/ 10367589 h 10367589"/>
              <a:gd name="connsiteX3" fmla="*/ 0 w 10313817"/>
              <a:gd name="connsiteY3" fmla="*/ 10367589 h 10367589"/>
              <a:gd name="connsiteX4" fmla="*/ 0 w 10313817"/>
              <a:gd name="connsiteY4" fmla="*/ 0 h 10367589"/>
              <a:gd name="connsiteX0" fmla="*/ 0 w 12645537"/>
              <a:gd name="connsiteY0" fmla="*/ 0 h 10367589"/>
              <a:gd name="connsiteX1" fmla="*/ 10313817 w 12645537"/>
              <a:gd name="connsiteY1" fmla="*/ 0 h 10367589"/>
              <a:gd name="connsiteX2" fmla="*/ 12645537 w 12645537"/>
              <a:gd name="connsiteY2" fmla="*/ 8950269 h 10367589"/>
              <a:gd name="connsiteX3" fmla="*/ 0 w 12645537"/>
              <a:gd name="connsiteY3" fmla="*/ 10367589 h 10367589"/>
              <a:gd name="connsiteX4" fmla="*/ 0 w 12645537"/>
              <a:gd name="connsiteY4" fmla="*/ 0 h 10367589"/>
              <a:gd name="connsiteX0" fmla="*/ 0 w 12645537"/>
              <a:gd name="connsiteY0" fmla="*/ 0 h 10367589"/>
              <a:gd name="connsiteX1" fmla="*/ 12234057 w 12645537"/>
              <a:gd name="connsiteY1" fmla="*/ 3383280 h 10367589"/>
              <a:gd name="connsiteX2" fmla="*/ 12645537 w 12645537"/>
              <a:gd name="connsiteY2" fmla="*/ 8950269 h 10367589"/>
              <a:gd name="connsiteX3" fmla="*/ 0 w 12645537"/>
              <a:gd name="connsiteY3" fmla="*/ 10367589 h 10367589"/>
              <a:gd name="connsiteX4" fmla="*/ 0 w 12645537"/>
              <a:gd name="connsiteY4" fmla="*/ 0 h 10367589"/>
              <a:gd name="connsiteX0" fmla="*/ 0 w 12645537"/>
              <a:gd name="connsiteY0" fmla="*/ 0 h 10504749"/>
              <a:gd name="connsiteX1" fmla="*/ 12234057 w 12645537"/>
              <a:gd name="connsiteY1" fmla="*/ 3520440 h 10504749"/>
              <a:gd name="connsiteX2" fmla="*/ 12645537 w 12645537"/>
              <a:gd name="connsiteY2" fmla="*/ 9087429 h 10504749"/>
              <a:gd name="connsiteX3" fmla="*/ 0 w 12645537"/>
              <a:gd name="connsiteY3" fmla="*/ 10504749 h 10504749"/>
              <a:gd name="connsiteX4" fmla="*/ 0 w 12645537"/>
              <a:gd name="connsiteY4" fmla="*/ 0 h 10504749"/>
              <a:gd name="connsiteX0" fmla="*/ 0 w 12645537"/>
              <a:gd name="connsiteY0" fmla="*/ 0 h 10504749"/>
              <a:gd name="connsiteX1" fmla="*/ 12234057 w 12645537"/>
              <a:gd name="connsiteY1" fmla="*/ 3657600 h 10504749"/>
              <a:gd name="connsiteX2" fmla="*/ 12645537 w 12645537"/>
              <a:gd name="connsiteY2" fmla="*/ 9087429 h 10504749"/>
              <a:gd name="connsiteX3" fmla="*/ 0 w 12645537"/>
              <a:gd name="connsiteY3" fmla="*/ 10504749 h 10504749"/>
              <a:gd name="connsiteX4" fmla="*/ 0 w 12645537"/>
              <a:gd name="connsiteY4" fmla="*/ 0 h 10504749"/>
              <a:gd name="connsiteX0" fmla="*/ 0 w 13011297"/>
              <a:gd name="connsiteY0" fmla="*/ 0 h 11647749"/>
              <a:gd name="connsiteX1" fmla="*/ 12234057 w 13011297"/>
              <a:gd name="connsiteY1" fmla="*/ 3657600 h 11647749"/>
              <a:gd name="connsiteX2" fmla="*/ 13011297 w 13011297"/>
              <a:gd name="connsiteY2" fmla="*/ 11647749 h 11647749"/>
              <a:gd name="connsiteX3" fmla="*/ 0 w 13011297"/>
              <a:gd name="connsiteY3" fmla="*/ 10504749 h 11647749"/>
              <a:gd name="connsiteX4" fmla="*/ 0 w 13011297"/>
              <a:gd name="connsiteY4" fmla="*/ 0 h 11647749"/>
              <a:gd name="connsiteX0" fmla="*/ 0 w 13011297"/>
              <a:gd name="connsiteY0" fmla="*/ 0 h 18322869"/>
              <a:gd name="connsiteX1" fmla="*/ 12234057 w 13011297"/>
              <a:gd name="connsiteY1" fmla="*/ 3657600 h 18322869"/>
              <a:gd name="connsiteX2" fmla="*/ 13011297 w 13011297"/>
              <a:gd name="connsiteY2" fmla="*/ 11647749 h 18322869"/>
              <a:gd name="connsiteX3" fmla="*/ 0 w 13011297"/>
              <a:gd name="connsiteY3" fmla="*/ 18322869 h 18322869"/>
              <a:gd name="connsiteX4" fmla="*/ 0 w 13011297"/>
              <a:gd name="connsiteY4" fmla="*/ 0 h 1832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1297" h="18322869">
                <a:moveTo>
                  <a:pt x="0" y="0"/>
                </a:moveTo>
                <a:lnTo>
                  <a:pt x="12234057" y="3657600"/>
                </a:lnTo>
                <a:lnTo>
                  <a:pt x="13011297" y="11647749"/>
                </a:lnTo>
                <a:lnTo>
                  <a:pt x="0" y="18322869"/>
                </a:lnTo>
                <a:lnTo>
                  <a:pt x="0" y="0"/>
                </a:lnTo>
                <a:close/>
              </a:path>
            </a:pathLst>
          </a:custGeom>
          <a:solidFill>
            <a:srgbClr val="C1D6E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75" tIns="45637" rIns="91275" bIns="45637" spcCol="0" rtlCol="0" anchor="ctr"/>
          <a:lstStyle/>
          <a:p>
            <a:pPr algn="ctr"/>
            <a:endParaRPr lang="da-DK">
              <a:solidFill>
                <a:prstClr val="white"/>
              </a:solidFill>
            </a:endParaRPr>
          </a:p>
        </p:txBody>
      </p:sp>
      <p:sp>
        <p:nvSpPr>
          <p:cNvPr id="12" name="Rectangle 219"/>
          <p:cNvSpPr/>
          <p:nvPr/>
        </p:nvSpPr>
        <p:spPr>
          <a:xfrm>
            <a:off x="910608" y="19542855"/>
            <a:ext cx="25361280" cy="10026409"/>
          </a:xfrm>
          <a:custGeom>
            <a:avLst/>
            <a:gdLst>
              <a:gd name="connsiteX0" fmla="*/ 0 w 15120000"/>
              <a:gd name="connsiteY0" fmla="*/ 0 h 7740409"/>
              <a:gd name="connsiteX1" fmla="*/ 15120000 w 15120000"/>
              <a:gd name="connsiteY1" fmla="*/ 0 h 7740409"/>
              <a:gd name="connsiteX2" fmla="*/ 15120000 w 15120000"/>
              <a:gd name="connsiteY2" fmla="*/ 7740409 h 7740409"/>
              <a:gd name="connsiteX3" fmla="*/ 0 w 15120000"/>
              <a:gd name="connsiteY3" fmla="*/ 7740409 h 7740409"/>
              <a:gd name="connsiteX4" fmla="*/ 0 w 15120000"/>
              <a:gd name="connsiteY4" fmla="*/ 0 h 7740409"/>
              <a:gd name="connsiteX0" fmla="*/ 0 w 15120000"/>
              <a:gd name="connsiteY0" fmla="*/ 1463040 h 9203449"/>
              <a:gd name="connsiteX1" fmla="*/ 12742560 w 15120000"/>
              <a:gd name="connsiteY1" fmla="*/ 0 h 9203449"/>
              <a:gd name="connsiteX2" fmla="*/ 15120000 w 15120000"/>
              <a:gd name="connsiteY2" fmla="*/ 9203449 h 9203449"/>
              <a:gd name="connsiteX3" fmla="*/ 0 w 15120000"/>
              <a:gd name="connsiteY3" fmla="*/ 9203449 h 9203449"/>
              <a:gd name="connsiteX4" fmla="*/ 0 w 15120000"/>
              <a:gd name="connsiteY4" fmla="*/ 1463040 h 9203449"/>
              <a:gd name="connsiteX0" fmla="*/ 0 w 15120000"/>
              <a:gd name="connsiteY0" fmla="*/ 1463040 h 9203449"/>
              <a:gd name="connsiteX1" fmla="*/ 12742560 w 15120000"/>
              <a:gd name="connsiteY1" fmla="*/ 0 h 9203449"/>
              <a:gd name="connsiteX2" fmla="*/ 15120000 w 15120000"/>
              <a:gd name="connsiteY2" fmla="*/ 9203449 h 9203449"/>
              <a:gd name="connsiteX3" fmla="*/ 0 w 15120000"/>
              <a:gd name="connsiteY3" fmla="*/ 9203449 h 9203449"/>
              <a:gd name="connsiteX4" fmla="*/ 0 w 15120000"/>
              <a:gd name="connsiteY4" fmla="*/ 1463040 h 9203449"/>
              <a:gd name="connsiteX0" fmla="*/ 0 w 15959237"/>
              <a:gd name="connsiteY0" fmla="*/ 1463040 h 9203449"/>
              <a:gd name="connsiteX1" fmla="*/ 12742560 w 15959237"/>
              <a:gd name="connsiteY1" fmla="*/ 0 h 9203449"/>
              <a:gd name="connsiteX2" fmla="*/ 13877634 w 15959237"/>
              <a:gd name="connsiteY2" fmla="*/ 5012596 h 9203449"/>
              <a:gd name="connsiteX3" fmla="*/ 15120000 w 15959237"/>
              <a:gd name="connsiteY3" fmla="*/ 9203449 h 9203449"/>
              <a:gd name="connsiteX4" fmla="*/ 0 w 15959237"/>
              <a:gd name="connsiteY4" fmla="*/ 9203449 h 9203449"/>
              <a:gd name="connsiteX5" fmla="*/ 0 w 15959237"/>
              <a:gd name="connsiteY5" fmla="*/ 1463040 h 9203449"/>
              <a:gd name="connsiteX0" fmla="*/ 0 w 20901237"/>
              <a:gd name="connsiteY0" fmla="*/ 1463040 h 9203449"/>
              <a:gd name="connsiteX1" fmla="*/ 12742560 w 20901237"/>
              <a:gd name="connsiteY1" fmla="*/ 0 h 9203449"/>
              <a:gd name="connsiteX2" fmla="*/ 20872794 w 20901237"/>
              <a:gd name="connsiteY2" fmla="*/ 3869596 h 9203449"/>
              <a:gd name="connsiteX3" fmla="*/ 15120000 w 20901237"/>
              <a:gd name="connsiteY3" fmla="*/ 9203449 h 9203449"/>
              <a:gd name="connsiteX4" fmla="*/ 0 w 20901237"/>
              <a:gd name="connsiteY4" fmla="*/ 9203449 h 9203449"/>
              <a:gd name="connsiteX5" fmla="*/ 0 w 20901237"/>
              <a:gd name="connsiteY5" fmla="*/ 1463040 h 9203449"/>
              <a:gd name="connsiteX0" fmla="*/ 0 w 20901237"/>
              <a:gd name="connsiteY0" fmla="*/ 1463040 h 9203449"/>
              <a:gd name="connsiteX1" fmla="*/ 12742560 w 20901237"/>
              <a:gd name="connsiteY1" fmla="*/ 0 h 9203449"/>
              <a:gd name="connsiteX2" fmla="*/ 20872794 w 20901237"/>
              <a:gd name="connsiteY2" fmla="*/ 3869596 h 9203449"/>
              <a:gd name="connsiteX3" fmla="*/ 15120000 w 20901237"/>
              <a:gd name="connsiteY3" fmla="*/ 9203449 h 9203449"/>
              <a:gd name="connsiteX4" fmla="*/ 0 w 20901237"/>
              <a:gd name="connsiteY4" fmla="*/ 9203449 h 9203449"/>
              <a:gd name="connsiteX5" fmla="*/ 0 w 20901237"/>
              <a:gd name="connsiteY5" fmla="*/ 1463040 h 9203449"/>
              <a:gd name="connsiteX0" fmla="*/ 0 w 20901237"/>
              <a:gd name="connsiteY0" fmla="*/ 1463040 h 9203449"/>
              <a:gd name="connsiteX1" fmla="*/ 12742560 w 20901237"/>
              <a:gd name="connsiteY1" fmla="*/ 0 h 9203449"/>
              <a:gd name="connsiteX2" fmla="*/ 20872794 w 20901237"/>
              <a:gd name="connsiteY2" fmla="*/ 3869596 h 9203449"/>
              <a:gd name="connsiteX3" fmla="*/ 15120000 w 20901237"/>
              <a:gd name="connsiteY3" fmla="*/ 9203449 h 9203449"/>
              <a:gd name="connsiteX4" fmla="*/ 0 w 20901237"/>
              <a:gd name="connsiteY4" fmla="*/ 9203449 h 9203449"/>
              <a:gd name="connsiteX5" fmla="*/ 0 w 20901237"/>
              <a:gd name="connsiteY5" fmla="*/ 1463040 h 9203449"/>
              <a:gd name="connsiteX0" fmla="*/ 0 w 20872794"/>
              <a:gd name="connsiteY0" fmla="*/ 1463040 h 9203449"/>
              <a:gd name="connsiteX1" fmla="*/ 12742560 w 20872794"/>
              <a:gd name="connsiteY1" fmla="*/ 0 h 9203449"/>
              <a:gd name="connsiteX2" fmla="*/ 20872794 w 20872794"/>
              <a:gd name="connsiteY2" fmla="*/ 3869596 h 9203449"/>
              <a:gd name="connsiteX3" fmla="*/ 15120000 w 20872794"/>
              <a:gd name="connsiteY3" fmla="*/ 9203449 h 9203449"/>
              <a:gd name="connsiteX4" fmla="*/ 0 w 20872794"/>
              <a:gd name="connsiteY4" fmla="*/ 9203449 h 9203449"/>
              <a:gd name="connsiteX5" fmla="*/ 0 w 20872794"/>
              <a:gd name="connsiteY5" fmla="*/ 1463040 h 9203449"/>
              <a:gd name="connsiteX0" fmla="*/ 0 w 20872794"/>
              <a:gd name="connsiteY0" fmla="*/ 1463040 h 9203449"/>
              <a:gd name="connsiteX1" fmla="*/ 12742560 w 20872794"/>
              <a:gd name="connsiteY1" fmla="*/ 0 h 9203449"/>
              <a:gd name="connsiteX2" fmla="*/ 20872794 w 20872794"/>
              <a:gd name="connsiteY2" fmla="*/ 3869596 h 9203449"/>
              <a:gd name="connsiteX3" fmla="*/ 15120000 w 20872794"/>
              <a:gd name="connsiteY3" fmla="*/ 9203449 h 9203449"/>
              <a:gd name="connsiteX4" fmla="*/ 0 w 20872794"/>
              <a:gd name="connsiteY4" fmla="*/ 9203449 h 9203449"/>
              <a:gd name="connsiteX5" fmla="*/ 0 w 20872794"/>
              <a:gd name="connsiteY5" fmla="*/ 1463040 h 9203449"/>
              <a:gd name="connsiteX0" fmla="*/ 0 w 20598474"/>
              <a:gd name="connsiteY0" fmla="*/ 1463040 h 9203449"/>
              <a:gd name="connsiteX1" fmla="*/ 12742560 w 20598474"/>
              <a:gd name="connsiteY1" fmla="*/ 0 h 9203449"/>
              <a:gd name="connsiteX2" fmla="*/ 20598474 w 20598474"/>
              <a:gd name="connsiteY2" fmla="*/ 3961036 h 9203449"/>
              <a:gd name="connsiteX3" fmla="*/ 15120000 w 20598474"/>
              <a:gd name="connsiteY3" fmla="*/ 9203449 h 9203449"/>
              <a:gd name="connsiteX4" fmla="*/ 0 w 20598474"/>
              <a:gd name="connsiteY4" fmla="*/ 9203449 h 9203449"/>
              <a:gd name="connsiteX5" fmla="*/ 0 w 20598474"/>
              <a:gd name="connsiteY5" fmla="*/ 1463040 h 9203449"/>
              <a:gd name="connsiteX0" fmla="*/ 0 w 20622772"/>
              <a:gd name="connsiteY0" fmla="*/ 1645920 h 9386329"/>
              <a:gd name="connsiteX1" fmla="*/ 12879720 w 20622772"/>
              <a:gd name="connsiteY1" fmla="*/ 0 h 9386329"/>
              <a:gd name="connsiteX2" fmla="*/ 20598474 w 20622772"/>
              <a:gd name="connsiteY2" fmla="*/ 4143916 h 9386329"/>
              <a:gd name="connsiteX3" fmla="*/ 15120000 w 20622772"/>
              <a:gd name="connsiteY3" fmla="*/ 9386329 h 9386329"/>
              <a:gd name="connsiteX4" fmla="*/ 0 w 20622772"/>
              <a:gd name="connsiteY4" fmla="*/ 9386329 h 9386329"/>
              <a:gd name="connsiteX5" fmla="*/ 0 w 20622772"/>
              <a:gd name="connsiteY5" fmla="*/ 1645920 h 9386329"/>
              <a:gd name="connsiteX0" fmla="*/ 0 w 20622772"/>
              <a:gd name="connsiteY0" fmla="*/ 1645920 h 9386329"/>
              <a:gd name="connsiteX1" fmla="*/ 12879720 w 20622772"/>
              <a:gd name="connsiteY1" fmla="*/ 0 h 9386329"/>
              <a:gd name="connsiteX2" fmla="*/ 20598474 w 20622772"/>
              <a:gd name="connsiteY2" fmla="*/ 4143916 h 9386329"/>
              <a:gd name="connsiteX3" fmla="*/ 15120000 w 20622772"/>
              <a:gd name="connsiteY3" fmla="*/ 9386329 h 9386329"/>
              <a:gd name="connsiteX4" fmla="*/ 0 w 20622772"/>
              <a:gd name="connsiteY4" fmla="*/ 9386329 h 9386329"/>
              <a:gd name="connsiteX5" fmla="*/ 0 w 20622772"/>
              <a:gd name="connsiteY5" fmla="*/ 1645920 h 9386329"/>
              <a:gd name="connsiteX0" fmla="*/ 0 w 20598474"/>
              <a:gd name="connsiteY0" fmla="*/ 1645920 h 9386329"/>
              <a:gd name="connsiteX1" fmla="*/ 12879720 w 20598474"/>
              <a:gd name="connsiteY1" fmla="*/ 0 h 9386329"/>
              <a:gd name="connsiteX2" fmla="*/ 20598474 w 20598474"/>
              <a:gd name="connsiteY2" fmla="*/ 4143916 h 9386329"/>
              <a:gd name="connsiteX3" fmla="*/ 15120000 w 20598474"/>
              <a:gd name="connsiteY3" fmla="*/ 9386329 h 9386329"/>
              <a:gd name="connsiteX4" fmla="*/ 0 w 20598474"/>
              <a:gd name="connsiteY4" fmla="*/ 9386329 h 9386329"/>
              <a:gd name="connsiteX5" fmla="*/ 0 w 20598474"/>
              <a:gd name="connsiteY5" fmla="*/ 1645920 h 9386329"/>
              <a:gd name="connsiteX0" fmla="*/ 0 w 20781354"/>
              <a:gd name="connsiteY0" fmla="*/ 1645920 h 9386329"/>
              <a:gd name="connsiteX1" fmla="*/ 12879720 w 20781354"/>
              <a:gd name="connsiteY1" fmla="*/ 0 h 9386329"/>
              <a:gd name="connsiteX2" fmla="*/ 20781354 w 20781354"/>
              <a:gd name="connsiteY2" fmla="*/ 3961036 h 9386329"/>
              <a:gd name="connsiteX3" fmla="*/ 15120000 w 20781354"/>
              <a:gd name="connsiteY3" fmla="*/ 9386329 h 9386329"/>
              <a:gd name="connsiteX4" fmla="*/ 0 w 20781354"/>
              <a:gd name="connsiteY4" fmla="*/ 9386329 h 9386329"/>
              <a:gd name="connsiteX5" fmla="*/ 0 w 20781354"/>
              <a:gd name="connsiteY5" fmla="*/ 1645920 h 9386329"/>
              <a:gd name="connsiteX0" fmla="*/ 0 w 20735634"/>
              <a:gd name="connsiteY0" fmla="*/ 1645920 h 9386329"/>
              <a:gd name="connsiteX1" fmla="*/ 12879720 w 20735634"/>
              <a:gd name="connsiteY1" fmla="*/ 0 h 9386329"/>
              <a:gd name="connsiteX2" fmla="*/ 20735634 w 20735634"/>
              <a:gd name="connsiteY2" fmla="*/ 4006756 h 9386329"/>
              <a:gd name="connsiteX3" fmla="*/ 15120000 w 20735634"/>
              <a:gd name="connsiteY3" fmla="*/ 9386329 h 9386329"/>
              <a:gd name="connsiteX4" fmla="*/ 0 w 20735634"/>
              <a:gd name="connsiteY4" fmla="*/ 9386329 h 9386329"/>
              <a:gd name="connsiteX5" fmla="*/ 0 w 20735634"/>
              <a:gd name="connsiteY5" fmla="*/ 1645920 h 9386329"/>
              <a:gd name="connsiteX0" fmla="*/ 0 w 20753491"/>
              <a:gd name="connsiteY0" fmla="*/ 2331720 h 10072129"/>
              <a:gd name="connsiteX1" fmla="*/ 13199760 w 20753491"/>
              <a:gd name="connsiteY1" fmla="*/ 0 h 10072129"/>
              <a:gd name="connsiteX2" fmla="*/ 20735634 w 20753491"/>
              <a:gd name="connsiteY2" fmla="*/ 4692556 h 10072129"/>
              <a:gd name="connsiteX3" fmla="*/ 15120000 w 20753491"/>
              <a:gd name="connsiteY3" fmla="*/ 10072129 h 10072129"/>
              <a:gd name="connsiteX4" fmla="*/ 0 w 20753491"/>
              <a:gd name="connsiteY4" fmla="*/ 10072129 h 10072129"/>
              <a:gd name="connsiteX5" fmla="*/ 0 w 20753491"/>
              <a:gd name="connsiteY5" fmla="*/ 2331720 h 10072129"/>
              <a:gd name="connsiteX0" fmla="*/ 0 w 20207440"/>
              <a:gd name="connsiteY0" fmla="*/ 2331720 h 10072129"/>
              <a:gd name="connsiteX1" fmla="*/ 13199760 w 20207440"/>
              <a:gd name="connsiteY1" fmla="*/ 0 h 10072129"/>
              <a:gd name="connsiteX2" fmla="*/ 20186994 w 20207440"/>
              <a:gd name="connsiteY2" fmla="*/ 4829716 h 10072129"/>
              <a:gd name="connsiteX3" fmla="*/ 15120000 w 20207440"/>
              <a:gd name="connsiteY3" fmla="*/ 10072129 h 10072129"/>
              <a:gd name="connsiteX4" fmla="*/ 0 w 20207440"/>
              <a:gd name="connsiteY4" fmla="*/ 10072129 h 10072129"/>
              <a:gd name="connsiteX5" fmla="*/ 0 w 20207440"/>
              <a:gd name="connsiteY5" fmla="*/ 2331720 h 10072129"/>
              <a:gd name="connsiteX0" fmla="*/ 0 w 25383380"/>
              <a:gd name="connsiteY0" fmla="*/ 2331720 h 10163569"/>
              <a:gd name="connsiteX1" fmla="*/ 13199760 w 25383380"/>
              <a:gd name="connsiteY1" fmla="*/ 0 h 10163569"/>
              <a:gd name="connsiteX2" fmla="*/ 20186994 w 25383380"/>
              <a:gd name="connsiteY2" fmla="*/ 4829716 h 10163569"/>
              <a:gd name="connsiteX3" fmla="*/ 24949800 w 25383380"/>
              <a:gd name="connsiteY3" fmla="*/ 10163569 h 10163569"/>
              <a:gd name="connsiteX4" fmla="*/ 0 w 25383380"/>
              <a:gd name="connsiteY4" fmla="*/ 10072129 h 10163569"/>
              <a:gd name="connsiteX5" fmla="*/ 0 w 25383380"/>
              <a:gd name="connsiteY5" fmla="*/ 2331720 h 10163569"/>
              <a:gd name="connsiteX0" fmla="*/ 0 w 24949800"/>
              <a:gd name="connsiteY0" fmla="*/ 2331720 h 10163569"/>
              <a:gd name="connsiteX1" fmla="*/ 13199760 w 24949800"/>
              <a:gd name="connsiteY1" fmla="*/ 0 h 10163569"/>
              <a:gd name="connsiteX2" fmla="*/ 20186994 w 24949800"/>
              <a:gd name="connsiteY2" fmla="*/ 4829716 h 10163569"/>
              <a:gd name="connsiteX3" fmla="*/ 24949800 w 24949800"/>
              <a:gd name="connsiteY3" fmla="*/ 10163569 h 10163569"/>
              <a:gd name="connsiteX4" fmla="*/ 0 w 24949800"/>
              <a:gd name="connsiteY4" fmla="*/ 10072129 h 10163569"/>
              <a:gd name="connsiteX5" fmla="*/ 0 w 24949800"/>
              <a:gd name="connsiteY5" fmla="*/ 2331720 h 10163569"/>
              <a:gd name="connsiteX0" fmla="*/ 0 w 25315560"/>
              <a:gd name="connsiteY0" fmla="*/ 2331720 h 10163569"/>
              <a:gd name="connsiteX1" fmla="*/ 13199760 w 25315560"/>
              <a:gd name="connsiteY1" fmla="*/ 0 h 10163569"/>
              <a:gd name="connsiteX2" fmla="*/ 20186994 w 25315560"/>
              <a:gd name="connsiteY2" fmla="*/ 4829716 h 10163569"/>
              <a:gd name="connsiteX3" fmla="*/ 25315560 w 25315560"/>
              <a:gd name="connsiteY3" fmla="*/ 10163569 h 10163569"/>
              <a:gd name="connsiteX4" fmla="*/ 0 w 25315560"/>
              <a:gd name="connsiteY4" fmla="*/ 10072129 h 10163569"/>
              <a:gd name="connsiteX5" fmla="*/ 0 w 25315560"/>
              <a:gd name="connsiteY5" fmla="*/ 2331720 h 10163569"/>
              <a:gd name="connsiteX0" fmla="*/ 0 w 25315560"/>
              <a:gd name="connsiteY0" fmla="*/ 2331720 h 10163569"/>
              <a:gd name="connsiteX1" fmla="*/ 13199760 w 25315560"/>
              <a:gd name="connsiteY1" fmla="*/ 0 h 10163569"/>
              <a:gd name="connsiteX2" fmla="*/ 19729794 w 25315560"/>
              <a:gd name="connsiteY2" fmla="*/ 4829716 h 10163569"/>
              <a:gd name="connsiteX3" fmla="*/ 25315560 w 25315560"/>
              <a:gd name="connsiteY3" fmla="*/ 10163569 h 10163569"/>
              <a:gd name="connsiteX4" fmla="*/ 0 w 25315560"/>
              <a:gd name="connsiteY4" fmla="*/ 10072129 h 10163569"/>
              <a:gd name="connsiteX5" fmla="*/ 0 w 25315560"/>
              <a:gd name="connsiteY5" fmla="*/ 2331720 h 10163569"/>
              <a:gd name="connsiteX0" fmla="*/ 0 w 25315560"/>
              <a:gd name="connsiteY0" fmla="*/ 2331720 h 10163569"/>
              <a:gd name="connsiteX1" fmla="*/ 13199760 w 25315560"/>
              <a:gd name="connsiteY1" fmla="*/ 0 h 10163569"/>
              <a:gd name="connsiteX2" fmla="*/ 19729794 w 25315560"/>
              <a:gd name="connsiteY2" fmla="*/ 4829716 h 10163569"/>
              <a:gd name="connsiteX3" fmla="*/ 25315560 w 25315560"/>
              <a:gd name="connsiteY3" fmla="*/ 10163569 h 10163569"/>
              <a:gd name="connsiteX4" fmla="*/ 0 w 25315560"/>
              <a:gd name="connsiteY4" fmla="*/ 10072129 h 10163569"/>
              <a:gd name="connsiteX5" fmla="*/ 0 w 25315560"/>
              <a:gd name="connsiteY5" fmla="*/ 2331720 h 10163569"/>
              <a:gd name="connsiteX0" fmla="*/ 0 w 25315560"/>
              <a:gd name="connsiteY0" fmla="*/ 2331720 h 10163569"/>
              <a:gd name="connsiteX1" fmla="*/ 13199760 w 25315560"/>
              <a:gd name="connsiteY1" fmla="*/ 0 h 10163569"/>
              <a:gd name="connsiteX2" fmla="*/ 19729794 w 25315560"/>
              <a:gd name="connsiteY2" fmla="*/ 4829716 h 10163569"/>
              <a:gd name="connsiteX3" fmla="*/ 25315560 w 25315560"/>
              <a:gd name="connsiteY3" fmla="*/ 10163569 h 10163569"/>
              <a:gd name="connsiteX4" fmla="*/ 0 w 25315560"/>
              <a:gd name="connsiteY4" fmla="*/ 10072129 h 10163569"/>
              <a:gd name="connsiteX5" fmla="*/ 0 w 25315560"/>
              <a:gd name="connsiteY5" fmla="*/ 2331720 h 10163569"/>
              <a:gd name="connsiteX0" fmla="*/ 0 w 25315560"/>
              <a:gd name="connsiteY0" fmla="*/ 2331720 h 10163569"/>
              <a:gd name="connsiteX1" fmla="*/ 13199760 w 25315560"/>
              <a:gd name="connsiteY1" fmla="*/ 0 h 10163569"/>
              <a:gd name="connsiteX2" fmla="*/ 19409754 w 25315560"/>
              <a:gd name="connsiteY2" fmla="*/ 4921156 h 10163569"/>
              <a:gd name="connsiteX3" fmla="*/ 25315560 w 25315560"/>
              <a:gd name="connsiteY3" fmla="*/ 10163569 h 10163569"/>
              <a:gd name="connsiteX4" fmla="*/ 0 w 25315560"/>
              <a:gd name="connsiteY4" fmla="*/ 10072129 h 10163569"/>
              <a:gd name="connsiteX5" fmla="*/ 0 w 25315560"/>
              <a:gd name="connsiteY5" fmla="*/ 2331720 h 10163569"/>
              <a:gd name="connsiteX0" fmla="*/ 0 w 25315560"/>
              <a:gd name="connsiteY0" fmla="*/ 2331720 h 10163569"/>
              <a:gd name="connsiteX1" fmla="*/ 13199760 w 25315560"/>
              <a:gd name="connsiteY1" fmla="*/ 0 h 10163569"/>
              <a:gd name="connsiteX2" fmla="*/ 19958394 w 25315560"/>
              <a:gd name="connsiteY2" fmla="*/ 4783996 h 10163569"/>
              <a:gd name="connsiteX3" fmla="*/ 25315560 w 25315560"/>
              <a:gd name="connsiteY3" fmla="*/ 10163569 h 10163569"/>
              <a:gd name="connsiteX4" fmla="*/ 0 w 25315560"/>
              <a:gd name="connsiteY4" fmla="*/ 10072129 h 10163569"/>
              <a:gd name="connsiteX5" fmla="*/ 0 w 25315560"/>
              <a:gd name="connsiteY5" fmla="*/ 2331720 h 10163569"/>
              <a:gd name="connsiteX0" fmla="*/ 0 w 25315560"/>
              <a:gd name="connsiteY0" fmla="*/ 3246120 h 10163569"/>
              <a:gd name="connsiteX1" fmla="*/ 13199760 w 25315560"/>
              <a:gd name="connsiteY1" fmla="*/ 0 h 10163569"/>
              <a:gd name="connsiteX2" fmla="*/ 19958394 w 25315560"/>
              <a:gd name="connsiteY2" fmla="*/ 4783996 h 10163569"/>
              <a:gd name="connsiteX3" fmla="*/ 25315560 w 25315560"/>
              <a:gd name="connsiteY3" fmla="*/ 10163569 h 10163569"/>
              <a:gd name="connsiteX4" fmla="*/ 0 w 25315560"/>
              <a:gd name="connsiteY4" fmla="*/ 10072129 h 10163569"/>
              <a:gd name="connsiteX5" fmla="*/ 0 w 25315560"/>
              <a:gd name="connsiteY5" fmla="*/ 3246120 h 10163569"/>
              <a:gd name="connsiteX0" fmla="*/ 137160 w 25315560"/>
              <a:gd name="connsiteY0" fmla="*/ 5440680 h 10163569"/>
              <a:gd name="connsiteX1" fmla="*/ 13199760 w 25315560"/>
              <a:gd name="connsiteY1" fmla="*/ 0 h 10163569"/>
              <a:gd name="connsiteX2" fmla="*/ 19958394 w 25315560"/>
              <a:gd name="connsiteY2" fmla="*/ 4783996 h 10163569"/>
              <a:gd name="connsiteX3" fmla="*/ 25315560 w 25315560"/>
              <a:gd name="connsiteY3" fmla="*/ 10163569 h 10163569"/>
              <a:gd name="connsiteX4" fmla="*/ 0 w 25315560"/>
              <a:gd name="connsiteY4" fmla="*/ 10072129 h 10163569"/>
              <a:gd name="connsiteX5" fmla="*/ 137160 w 25315560"/>
              <a:gd name="connsiteY5" fmla="*/ 5440680 h 10163569"/>
              <a:gd name="connsiteX0" fmla="*/ 0 w 25361280"/>
              <a:gd name="connsiteY0" fmla="*/ 7132320 h 10163569"/>
              <a:gd name="connsiteX1" fmla="*/ 13245480 w 25361280"/>
              <a:gd name="connsiteY1" fmla="*/ 0 h 10163569"/>
              <a:gd name="connsiteX2" fmla="*/ 20004114 w 25361280"/>
              <a:gd name="connsiteY2" fmla="*/ 4783996 h 10163569"/>
              <a:gd name="connsiteX3" fmla="*/ 25361280 w 25361280"/>
              <a:gd name="connsiteY3" fmla="*/ 10163569 h 10163569"/>
              <a:gd name="connsiteX4" fmla="*/ 45720 w 25361280"/>
              <a:gd name="connsiteY4" fmla="*/ 10072129 h 10163569"/>
              <a:gd name="connsiteX5" fmla="*/ 0 w 25361280"/>
              <a:gd name="connsiteY5" fmla="*/ 7132320 h 10163569"/>
              <a:gd name="connsiteX0" fmla="*/ 0 w 25315560"/>
              <a:gd name="connsiteY0" fmla="*/ 6812280 h 10163569"/>
              <a:gd name="connsiteX1" fmla="*/ 13199760 w 25315560"/>
              <a:gd name="connsiteY1" fmla="*/ 0 h 10163569"/>
              <a:gd name="connsiteX2" fmla="*/ 19958394 w 25315560"/>
              <a:gd name="connsiteY2" fmla="*/ 4783996 h 10163569"/>
              <a:gd name="connsiteX3" fmla="*/ 25315560 w 25315560"/>
              <a:gd name="connsiteY3" fmla="*/ 10163569 h 10163569"/>
              <a:gd name="connsiteX4" fmla="*/ 0 w 25315560"/>
              <a:gd name="connsiteY4" fmla="*/ 10072129 h 10163569"/>
              <a:gd name="connsiteX5" fmla="*/ 0 w 25315560"/>
              <a:gd name="connsiteY5" fmla="*/ 6812280 h 10163569"/>
              <a:gd name="connsiteX0" fmla="*/ 0 w 25315560"/>
              <a:gd name="connsiteY0" fmla="*/ 6720840 h 10072129"/>
              <a:gd name="connsiteX1" fmla="*/ 13199760 w 25315560"/>
              <a:gd name="connsiteY1" fmla="*/ 0 h 10072129"/>
              <a:gd name="connsiteX2" fmla="*/ 19958394 w 25315560"/>
              <a:gd name="connsiteY2" fmla="*/ 4692556 h 10072129"/>
              <a:gd name="connsiteX3" fmla="*/ 25315560 w 25315560"/>
              <a:gd name="connsiteY3" fmla="*/ 10072129 h 10072129"/>
              <a:gd name="connsiteX4" fmla="*/ 0 w 25315560"/>
              <a:gd name="connsiteY4" fmla="*/ 9980689 h 10072129"/>
              <a:gd name="connsiteX5" fmla="*/ 0 w 25315560"/>
              <a:gd name="connsiteY5" fmla="*/ 6720840 h 10072129"/>
              <a:gd name="connsiteX0" fmla="*/ 0 w 25315560"/>
              <a:gd name="connsiteY0" fmla="*/ 6720840 h 10072129"/>
              <a:gd name="connsiteX1" fmla="*/ 13199760 w 25315560"/>
              <a:gd name="connsiteY1" fmla="*/ 0 h 10072129"/>
              <a:gd name="connsiteX2" fmla="*/ 19958394 w 25315560"/>
              <a:gd name="connsiteY2" fmla="*/ 4692556 h 10072129"/>
              <a:gd name="connsiteX3" fmla="*/ 25315560 w 25315560"/>
              <a:gd name="connsiteY3" fmla="*/ 10072129 h 10072129"/>
              <a:gd name="connsiteX4" fmla="*/ 0 w 25315560"/>
              <a:gd name="connsiteY4" fmla="*/ 9980689 h 10072129"/>
              <a:gd name="connsiteX5" fmla="*/ 0 w 25315560"/>
              <a:gd name="connsiteY5" fmla="*/ 6720840 h 10072129"/>
              <a:gd name="connsiteX0" fmla="*/ 0 w 25315560"/>
              <a:gd name="connsiteY0" fmla="*/ 6720840 h 10072129"/>
              <a:gd name="connsiteX1" fmla="*/ 13199760 w 25315560"/>
              <a:gd name="connsiteY1" fmla="*/ 0 h 10072129"/>
              <a:gd name="connsiteX2" fmla="*/ 19958394 w 25315560"/>
              <a:gd name="connsiteY2" fmla="*/ 4692556 h 10072129"/>
              <a:gd name="connsiteX3" fmla="*/ 25315560 w 25315560"/>
              <a:gd name="connsiteY3" fmla="*/ 10072129 h 10072129"/>
              <a:gd name="connsiteX4" fmla="*/ 0 w 25315560"/>
              <a:gd name="connsiteY4" fmla="*/ 9980689 h 10072129"/>
              <a:gd name="connsiteX5" fmla="*/ 0 w 25315560"/>
              <a:gd name="connsiteY5" fmla="*/ 6720840 h 10072129"/>
              <a:gd name="connsiteX0" fmla="*/ 0 w 25361280"/>
              <a:gd name="connsiteY0" fmla="*/ 6720840 h 10026409"/>
              <a:gd name="connsiteX1" fmla="*/ 13199760 w 25361280"/>
              <a:gd name="connsiteY1" fmla="*/ 0 h 10026409"/>
              <a:gd name="connsiteX2" fmla="*/ 19958394 w 25361280"/>
              <a:gd name="connsiteY2" fmla="*/ 4692556 h 10026409"/>
              <a:gd name="connsiteX3" fmla="*/ 25361280 w 25361280"/>
              <a:gd name="connsiteY3" fmla="*/ 10026409 h 10026409"/>
              <a:gd name="connsiteX4" fmla="*/ 0 w 25361280"/>
              <a:gd name="connsiteY4" fmla="*/ 9980689 h 10026409"/>
              <a:gd name="connsiteX5" fmla="*/ 0 w 25361280"/>
              <a:gd name="connsiteY5" fmla="*/ 6720840 h 10026409"/>
              <a:gd name="connsiteX0" fmla="*/ 0 w 25361280"/>
              <a:gd name="connsiteY0" fmla="*/ 6720840 h 10026409"/>
              <a:gd name="connsiteX1" fmla="*/ 13199760 w 25361280"/>
              <a:gd name="connsiteY1" fmla="*/ 0 h 10026409"/>
              <a:gd name="connsiteX2" fmla="*/ 19912674 w 25361280"/>
              <a:gd name="connsiteY2" fmla="*/ 4692556 h 10026409"/>
              <a:gd name="connsiteX3" fmla="*/ 25361280 w 25361280"/>
              <a:gd name="connsiteY3" fmla="*/ 10026409 h 10026409"/>
              <a:gd name="connsiteX4" fmla="*/ 0 w 25361280"/>
              <a:gd name="connsiteY4" fmla="*/ 9980689 h 10026409"/>
              <a:gd name="connsiteX5" fmla="*/ 0 w 25361280"/>
              <a:gd name="connsiteY5" fmla="*/ 6720840 h 10026409"/>
              <a:gd name="connsiteX0" fmla="*/ 0 w 25361280"/>
              <a:gd name="connsiteY0" fmla="*/ 6720840 h 10026409"/>
              <a:gd name="connsiteX1" fmla="*/ 13199760 w 25361280"/>
              <a:gd name="connsiteY1" fmla="*/ 0 h 10026409"/>
              <a:gd name="connsiteX2" fmla="*/ 19912674 w 25361280"/>
              <a:gd name="connsiteY2" fmla="*/ 4692556 h 10026409"/>
              <a:gd name="connsiteX3" fmla="*/ 25361280 w 25361280"/>
              <a:gd name="connsiteY3" fmla="*/ 10026409 h 10026409"/>
              <a:gd name="connsiteX4" fmla="*/ 0 w 25361280"/>
              <a:gd name="connsiteY4" fmla="*/ 9980689 h 10026409"/>
              <a:gd name="connsiteX5" fmla="*/ 0 w 25361280"/>
              <a:gd name="connsiteY5" fmla="*/ 6720840 h 10026409"/>
              <a:gd name="connsiteX0" fmla="*/ 0 w 25361280"/>
              <a:gd name="connsiteY0" fmla="*/ 6720840 h 10026409"/>
              <a:gd name="connsiteX1" fmla="*/ 13199760 w 25361280"/>
              <a:gd name="connsiteY1" fmla="*/ 0 h 10026409"/>
              <a:gd name="connsiteX2" fmla="*/ 19912674 w 25361280"/>
              <a:gd name="connsiteY2" fmla="*/ 4692556 h 10026409"/>
              <a:gd name="connsiteX3" fmla="*/ 25361280 w 25361280"/>
              <a:gd name="connsiteY3" fmla="*/ 10026409 h 10026409"/>
              <a:gd name="connsiteX4" fmla="*/ 0 w 25361280"/>
              <a:gd name="connsiteY4" fmla="*/ 9980689 h 10026409"/>
              <a:gd name="connsiteX5" fmla="*/ 0 w 25361280"/>
              <a:gd name="connsiteY5" fmla="*/ 6720840 h 1002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1280" h="10026409">
                <a:moveTo>
                  <a:pt x="0" y="6720840"/>
                </a:moveTo>
                <a:lnTo>
                  <a:pt x="13199760" y="0"/>
                </a:lnTo>
                <a:lnTo>
                  <a:pt x="19912674" y="4692556"/>
                </a:lnTo>
                <a:lnTo>
                  <a:pt x="25361280" y="10026409"/>
                </a:lnTo>
                <a:lnTo>
                  <a:pt x="0" y="9980689"/>
                </a:lnTo>
                <a:lnTo>
                  <a:pt x="0" y="6720840"/>
                </a:lnTo>
                <a:close/>
              </a:path>
            </a:pathLst>
          </a:custGeom>
          <a:solidFill>
            <a:srgbClr val="C1D6E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75" tIns="45637" rIns="91275" bIns="45637" spcCol="0" rtlCol="0" anchor="ctr"/>
          <a:lstStyle/>
          <a:p>
            <a:pPr algn="ctr"/>
            <a:endParaRPr lang="da-DK">
              <a:solidFill>
                <a:prstClr val="white"/>
              </a:solidFill>
            </a:endParaRPr>
          </a:p>
        </p:txBody>
      </p:sp>
      <p:sp>
        <p:nvSpPr>
          <p:cNvPr id="7" name="Tekstboks 11"/>
          <p:cNvSpPr txBox="1"/>
          <p:nvPr/>
        </p:nvSpPr>
        <p:spPr>
          <a:xfrm>
            <a:off x="45427" y="-137863"/>
            <a:ext cx="6805572" cy="707718"/>
          </a:xfrm>
          <a:prstGeom prst="rect">
            <a:avLst/>
          </a:prstGeom>
          <a:noFill/>
        </p:spPr>
        <p:txBody>
          <a:bodyPr wrap="square" lIns="91275" tIns="45637" rIns="91275" bIns="45637">
            <a:spAutoFit/>
          </a:bodyPr>
          <a:lstStyle/>
          <a:p>
            <a:pPr>
              <a:defRPr/>
            </a:pPr>
            <a:r>
              <a:rPr lang="en-US" sz="4000" dirty="0">
                <a:solidFill>
                  <a:schemeClr val="tx1">
                    <a:lumMod val="65000"/>
                    <a:lumOff val="35000"/>
                  </a:schemeClr>
                </a:solidFill>
              </a:rPr>
              <a:t>X4.375 </a:t>
            </a:r>
            <a:r>
              <a:rPr lang="en-US" sz="3600" dirty="0">
                <a:solidFill>
                  <a:schemeClr val="tx1">
                    <a:lumMod val="65000"/>
                    <a:lumOff val="35000"/>
                  </a:schemeClr>
                </a:solidFill>
              </a:rPr>
              <a:t>| EGU2019-18215</a:t>
            </a:r>
            <a:endParaRPr lang="en-GB" sz="4000" dirty="0">
              <a:solidFill>
                <a:schemeClr val="tx1">
                  <a:lumMod val="65000"/>
                  <a:lumOff val="35000"/>
                </a:schemeClr>
              </a:solidFill>
            </a:endParaRPr>
          </a:p>
        </p:txBody>
      </p:sp>
      <p:sp>
        <p:nvSpPr>
          <p:cNvPr id="13" name="Rektangel 12"/>
          <p:cNvSpPr/>
          <p:nvPr/>
        </p:nvSpPr>
        <p:spPr>
          <a:xfrm>
            <a:off x="1226743" y="770468"/>
            <a:ext cx="20108562" cy="2759794"/>
          </a:xfrm>
          <a:prstGeom prst="rect">
            <a:avLst/>
          </a:prstGeom>
        </p:spPr>
        <p:txBody>
          <a:bodyPr wrap="square">
            <a:spAutoFit/>
          </a:bodyPr>
          <a:lstStyle/>
          <a:p>
            <a:pPr>
              <a:lnSpc>
                <a:spcPct val="107000"/>
              </a:lnSpc>
            </a:pPr>
            <a:r>
              <a:rPr lang="en-GB" sz="5400" dirty="0">
                <a:solidFill>
                  <a:schemeClr val="bg1"/>
                </a:solidFill>
                <a:latin typeface="Arial" panose="020B0604020202020204" pitchFamily="34" charset="0"/>
                <a:ea typeface="Calibri" panose="020F0502020204030204" pitchFamily="34" charset="0"/>
                <a:cs typeface="Times New Roman" panose="02020603050405020304" pitchFamily="18" charset="0"/>
              </a:rPr>
              <a:t>Use of the European Geological Data Infrastructure for safeguarding </a:t>
            </a:r>
            <a:r>
              <a:rPr lang="en-GB" sz="5400" dirty="0">
                <a:solidFill>
                  <a:schemeClr val="bg1"/>
                </a:solidFill>
                <a:latin typeface="Arial" panose="020B0604020202020204" pitchFamily="34" charset="0"/>
                <a:ea typeface="Calibri" panose="020F0502020204030204" pitchFamily="34" charset="0"/>
              </a:rPr>
              <a:t>Europe’s groundwater resources and dependent ecosystems</a:t>
            </a:r>
            <a:endParaRPr lang="en-GB" sz="21800" dirty="0">
              <a:solidFill>
                <a:schemeClr val="bg1"/>
              </a:solidFill>
            </a:endParaRPr>
          </a:p>
        </p:txBody>
      </p:sp>
      <p:sp>
        <p:nvSpPr>
          <p:cNvPr id="14" name="Rektangel 13"/>
          <p:cNvSpPr/>
          <p:nvPr/>
        </p:nvSpPr>
        <p:spPr>
          <a:xfrm>
            <a:off x="1241146" y="3712771"/>
            <a:ext cx="18388046" cy="1277914"/>
          </a:xfrm>
          <a:prstGeom prst="rect">
            <a:avLst/>
          </a:prstGeom>
        </p:spPr>
        <p:txBody>
          <a:bodyPr wrap="square">
            <a:spAutoFit/>
          </a:bodyPr>
          <a:lstStyle/>
          <a:p>
            <a:pPr>
              <a:lnSpc>
                <a:spcPct val="107000"/>
              </a:lnSpc>
              <a:spcAft>
                <a:spcPts val="5680"/>
              </a:spcAft>
            </a:pPr>
            <a:r>
              <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Authors: Klaus Hinsby, Laurence Gourcy, Hans Peter Broers, Anker L. Højberg, Sian Loveless, Ida B. Karlsson</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ktangel 15"/>
          <p:cNvSpPr/>
          <p:nvPr/>
        </p:nvSpPr>
        <p:spPr>
          <a:xfrm>
            <a:off x="14133937" y="8822322"/>
            <a:ext cx="15400558" cy="13660663"/>
          </a:xfrm>
          <a:prstGeom prst="rect">
            <a:avLst/>
          </a:prstGeom>
        </p:spPr>
        <p:txBody>
          <a:bodyPr wrap="square">
            <a:spAutoFit/>
          </a:bodyPr>
          <a:lstStyle/>
          <a:p>
            <a:pPr algn="ctr">
              <a:lnSpc>
                <a:spcPct val="107000"/>
              </a:lnSpc>
            </a:pPr>
            <a:r>
              <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Changes in the quantity and quality </a:t>
            </a:r>
          </a:p>
          <a:p>
            <a:pPr algn="ctr">
              <a:lnSpc>
                <a:spcPct val="107000"/>
              </a:lnSpc>
            </a:pPr>
            <a:r>
              <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of groundwater and water in the hydrological cycle </a:t>
            </a:r>
          </a:p>
          <a:p>
            <a:pPr algn="ctr">
              <a:lnSpc>
                <a:spcPct val="107000"/>
              </a:lnSpc>
            </a:pPr>
            <a:r>
              <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in general have important implications for the evolution of water </a:t>
            </a:r>
          </a:p>
          <a:p>
            <a:pPr algn="ctr">
              <a:lnSpc>
                <a:spcPct val="107000"/>
              </a:lnSpc>
            </a:pPr>
            <a:r>
              <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resources, the built environment, and terrestrial and aquatic ecosystems, globally.</a:t>
            </a:r>
          </a:p>
          <a:p>
            <a:pPr algn="ctr">
              <a:lnSpc>
                <a:spcPct val="107000"/>
              </a:lnSpc>
            </a:pPr>
            <a:endPar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It is the </a:t>
            </a:r>
            <a:r>
              <a:rPr lang="en-GB" sz="36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mission </a:t>
            </a:r>
            <a:r>
              <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of the four GeoERA groundwater projects studying aspects of </a:t>
            </a:r>
            <a:r>
              <a:rPr lang="en-GB" sz="3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groundwater quantity and quality</a:t>
            </a:r>
            <a:r>
              <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 issues related to natural processes and human activities to provide groundwater </a:t>
            </a:r>
            <a:r>
              <a:rPr lang="en-GB" sz="3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quantity</a:t>
            </a:r>
            <a:r>
              <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 and </a:t>
            </a:r>
            <a:r>
              <a:rPr lang="en-GB" sz="3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quality data </a:t>
            </a:r>
            <a:r>
              <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for the European Geological Data Infrastructure (EGDI) and develop this as a </a:t>
            </a:r>
            <a:r>
              <a:rPr lang="en-GB" sz="3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leading information platform </a:t>
            </a:r>
            <a:r>
              <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for groundwater data in Europe and one of the leading platforms, globally.</a:t>
            </a:r>
          </a:p>
          <a:p>
            <a:pPr algn="ctr">
              <a:lnSpc>
                <a:spcPct val="107000"/>
              </a:lnSpc>
            </a:pPr>
            <a:r>
              <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3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Sound groundwater data is a prerequisite for sustainable management and protection of  subsurface water resources for present and future generations.</a:t>
            </a:r>
          </a:p>
          <a:p>
            <a:pPr algn="ctr">
              <a:lnSpc>
                <a:spcPct val="107000"/>
              </a:lnSpc>
            </a:pPr>
            <a:r>
              <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The four groundwater projects providing data for EGDI are:</a:t>
            </a:r>
          </a:p>
          <a:p>
            <a:pPr algn="ctr">
              <a:lnSpc>
                <a:spcPct val="107000"/>
              </a:lnSpc>
            </a:pPr>
            <a:endPar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pPr>
            <a:r>
              <a:rPr lang="en-GB" sz="3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HOVER</a:t>
            </a:r>
            <a:endPar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pPr>
            <a:r>
              <a:rPr lang="en-GB" sz="3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RESOURCE</a:t>
            </a:r>
            <a:r>
              <a:rPr lang="en-GB"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pPr>
            <a:r>
              <a:rPr lang="en-GB" sz="3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TACTIC </a:t>
            </a:r>
          </a:p>
          <a:p>
            <a:pPr algn="ctr">
              <a:lnSpc>
                <a:spcPct val="107000"/>
              </a:lnSpc>
            </a:pPr>
            <a:r>
              <a:rPr lang="en-GB" sz="36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VoGERA</a:t>
            </a:r>
            <a:endPar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Rektangel 16"/>
          <p:cNvSpPr/>
          <p:nvPr/>
        </p:nvSpPr>
        <p:spPr>
          <a:xfrm>
            <a:off x="18511233" y="7630413"/>
            <a:ext cx="6685329" cy="936667"/>
          </a:xfrm>
          <a:prstGeom prst="rect">
            <a:avLst/>
          </a:prstGeom>
        </p:spPr>
        <p:txBody>
          <a:bodyPr wrap="square">
            <a:spAutoFit/>
          </a:bodyPr>
          <a:lstStyle/>
          <a:p>
            <a:pPr algn="ctr">
              <a:lnSpc>
                <a:spcPct val="107000"/>
              </a:lnSpc>
            </a:pPr>
            <a:r>
              <a:rPr lang="en-GB" sz="5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Introduction</a:t>
            </a:r>
            <a:endParaRPr lang="en-GB" sz="21800" dirty="0">
              <a:solidFill>
                <a:schemeClr val="bg1"/>
              </a:solidFill>
            </a:endParaRPr>
          </a:p>
        </p:txBody>
      </p:sp>
      <p:sp>
        <p:nvSpPr>
          <p:cNvPr id="18" name="Rektangel 17"/>
          <p:cNvSpPr/>
          <p:nvPr/>
        </p:nvSpPr>
        <p:spPr>
          <a:xfrm>
            <a:off x="843954" y="9813183"/>
            <a:ext cx="12642795" cy="1759905"/>
          </a:xfrm>
          <a:prstGeom prst="rect">
            <a:avLst/>
          </a:prstGeom>
        </p:spPr>
        <p:txBody>
          <a:bodyPr wrap="square">
            <a:spAutoFit/>
          </a:bodyPr>
          <a:lstStyle/>
          <a:p>
            <a:pPr marL="466654"/>
            <a:r>
              <a:rPr lang="en-GB" sz="3612" i="1" dirty="0">
                <a:solidFill>
                  <a:schemeClr val="tx1">
                    <a:lumMod val="85000"/>
                    <a:lumOff val="15000"/>
                  </a:schemeClr>
                </a:solidFill>
                <a:latin typeface="Arial" panose="020B0604020202020204" pitchFamily="34" charset="0"/>
              </a:rPr>
              <a:t>Tools for assessment of climate </a:t>
            </a:r>
            <a:endParaRPr lang="en-GB" sz="3612" i="1" dirty="0" smtClean="0">
              <a:solidFill>
                <a:schemeClr val="tx1">
                  <a:lumMod val="85000"/>
                  <a:lumOff val="15000"/>
                </a:schemeClr>
              </a:solidFill>
              <a:latin typeface="Arial" panose="020B0604020202020204" pitchFamily="34" charset="0"/>
            </a:endParaRPr>
          </a:p>
          <a:p>
            <a:pPr marL="466654"/>
            <a:r>
              <a:rPr lang="en-GB" sz="3612" i="1" dirty="0" smtClean="0">
                <a:solidFill>
                  <a:schemeClr val="tx1">
                    <a:lumMod val="85000"/>
                    <a:lumOff val="15000"/>
                  </a:schemeClr>
                </a:solidFill>
                <a:latin typeface="Arial" panose="020B0604020202020204" pitchFamily="34" charset="0"/>
              </a:rPr>
              <a:t>change </a:t>
            </a:r>
            <a:r>
              <a:rPr lang="en-GB" sz="3612" i="1" dirty="0">
                <a:solidFill>
                  <a:schemeClr val="tx1">
                    <a:lumMod val="85000"/>
                    <a:lumOff val="15000"/>
                  </a:schemeClr>
                </a:solidFill>
                <a:latin typeface="Arial" panose="020B0604020202020204" pitchFamily="34" charset="0"/>
              </a:rPr>
              <a:t>impact on groundwater and </a:t>
            </a:r>
            <a:endParaRPr lang="en-GB" sz="3612" i="1" dirty="0" smtClean="0">
              <a:solidFill>
                <a:schemeClr val="tx1">
                  <a:lumMod val="85000"/>
                  <a:lumOff val="15000"/>
                </a:schemeClr>
              </a:solidFill>
              <a:latin typeface="Arial" panose="020B0604020202020204" pitchFamily="34" charset="0"/>
            </a:endParaRPr>
          </a:p>
          <a:p>
            <a:pPr marL="466654"/>
            <a:r>
              <a:rPr lang="en-GB" sz="3612" i="1" dirty="0" smtClean="0">
                <a:solidFill>
                  <a:schemeClr val="tx1">
                    <a:lumMod val="85000"/>
                    <a:lumOff val="15000"/>
                  </a:schemeClr>
                </a:solidFill>
                <a:latin typeface="Arial" panose="020B0604020202020204" pitchFamily="34" charset="0"/>
              </a:rPr>
              <a:t>adaptation </a:t>
            </a:r>
            <a:r>
              <a:rPr lang="en-GB" sz="3612" i="1" dirty="0">
                <a:solidFill>
                  <a:schemeClr val="tx1">
                    <a:lumMod val="85000"/>
                    <a:lumOff val="15000"/>
                  </a:schemeClr>
                </a:solidFill>
                <a:latin typeface="Arial" panose="020B0604020202020204" pitchFamily="34" charset="0"/>
              </a:rPr>
              <a:t>strategies </a:t>
            </a:r>
          </a:p>
        </p:txBody>
      </p:sp>
      <p:sp>
        <p:nvSpPr>
          <p:cNvPr id="20" name="Rektangel 19"/>
          <p:cNvSpPr/>
          <p:nvPr/>
        </p:nvSpPr>
        <p:spPr>
          <a:xfrm>
            <a:off x="-796919" y="8822322"/>
            <a:ext cx="6685329" cy="936667"/>
          </a:xfrm>
          <a:prstGeom prst="rect">
            <a:avLst/>
          </a:prstGeom>
        </p:spPr>
        <p:txBody>
          <a:bodyPr wrap="square">
            <a:spAutoFit/>
          </a:bodyPr>
          <a:lstStyle/>
          <a:p>
            <a:pPr algn="ctr">
              <a:lnSpc>
                <a:spcPct val="107000"/>
              </a:lnSpc>
            </a:pPr>
            <a:r>
              <a:rPr lang="en-GB" sz="5400" b="1" dirty="0" smtClean="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TACTIC</a:t>
            </a:r>
            <a:endParaRPr lang="en-GB" sz="21800" b="1" dirty="0">
              <a:solidFill>
                <a:schemeClr val="tx1">
                  <a:lumMod val="75000"/>
                  <a:lumOff val="25000"/>
                </a:schemeClr>
              </a:solidFill>
            </a:endParaRPr>
          </a:p>
        </p:txBody>
      </p:sp>
      <p:sp>
        <p:nvSpPr>
          <p:cNvPr id="21" name="Rektangel 20"/>
          <p:cNvSpPr/>
          <p:nvPr/>
        </p:nvSpPr>
        <p:spPr>
          <a:xfrm>
            <a:off x="2239952" y="12405044"/>
            <a:ext cx="8359249" cy="2246769"/>
          </a:xfrm>
          <a:prstGeom prst="rect">
            <a:avLst/>
          </a:prstGeom>
        </p:spPr>
        <p:txBody>
          <a:bodyPr wrap="square">
            <a:spAutoFit/>
          </a:bodyPr>
          <a:lstStyle/>
          <a:p>
            <a:r>
              <a:rPr lang="en-GB" sz="2800" dirty="0" smtClean="0">
                <a:solidFill>
                  <a:schemeClr val="tx1">
                    <a:lumMod val="85000"/>
                    <a:lumOff val="15000"/>
                  </a:schemeClr>
                </a:solidFill>
              </a:rPr>
              <a:t>The vision and mission of TACTIC is to improve the use and access to data and knowledge of the subsurface system acquired by the Geological Survey Organisations (GSO) in Europe for the use in climate change impact assessments and adaptation. </a:t>
            </a:r>
            <a:endParaRPr lang="en-GB" sz="2800" dirty="0">
              <a:solidFill>
                <a:schemeClr val="tx1">
                  <a:lumMod val="85000"/>
                  <a:lumOff val="15000"/>
                </a:schemeClr>
              </a:solidFill>
            </a:endParaRPr>
          </a:p>
        </p:txBody>
      </p:sp>
      <p:sp>
        <p:nvSpPr>
          <p:cNvPr id="22" name="Rektangel 21"/>
          <p:cNvSpPr/>
          <p:nvPr/>
        </p:nvSpPr>
        <p:spPr>
          <a:xfrm rot="16200000">
            <a:off x="-592888" y="12634705"/>
            <a:ext cx="4221877" cy="923330"/>
          </a:xfrm>
          <a:prstGeom prst="rect">
            <a:avLst/>
          </a:prstGeom>
        </p:spPr>
        <p:txBody>
          <a:bodyPr wrap="square">
            <a:spAutoFit/>
          </a:bodyPr>
          <a:lstStyle/>
          <a:p>
            <a:pPr marL="466654"/>
            <a:r>
              <a:rPr lang="da-DK" sz="5400" b="1" dirty="0" smtClean="0">
                <a:solidFill>
                  <a:schemeClr val="tx1">
                    <a:lumMod val="85000"/>
                    <a:lumOff val="15000"/>
                  </a:schemeClr>
                </a:solidFill>
                <a:latin typeface="Arial" panose="020B0604020202020204" pitchFamily="34" charset="0"/>
              </a:rPr>
              <a:t>Vision</a:t>
            </a:r>
            <a:endParaRPr lang="en-GB" sz="5400" b="1" dirty="0" smtClean="0">
              <a:solidFill>
                <a:schemeClr val="tx1">
                  <a:lumMod val="85000"/>
                  <a:lumOff val="15000"/>
                </a:schemeClr>
              </a:solidFill>
              <a:latin typeface="Arial" panose="020B0604020202020204" pitchFamily="34" charset="0"/>
            </a:endParaRPr>
          </a:p>
        </p:txBody>
      </p:sp>
      <p:sp>
        <p:nvSpPr>
          <p:cNvPr id="23" name="Rektangel 22"/>
          <p:cNvSpPr/>
          <p:nvPr/>
        </p:nvSpPr>
        <p:spPr>
          <a:xfrm rot="16200000">
            <a:off x="-904968" y="20598582"/>
            <a:ext cx="4461059" cy="923330"/>
          </a:xfrm>
          <a:prstGeom prst="rect">
            <a:avLst/>
          </a:prstGeom>
        </p:spPr>
        <p:txBody>
          <a:bodyPr wrap="square">
            <a:spAutoFit/>
          </a:bodyPr>
          <a:lstStyle/>
          <a:p>
            <a:pPr marL="466654"/>
            <a:r>
              <a:rPr lang="da-DK" sz="5400" b="1" dirty="0" smtClean="0">
                <a:solidFill>
                  <a:schemeClr val="tx1">
                    <a:lumMod val="85000"/>
                    <a:lumOff val="15000"/>
                  </a:schemeClr>
                </a:solidFill>
                <a:latin typeface="Arial" panose="020B0604020202020204" pitchFamily="34" charset="0"/>
              </a:rPr>
              <a:t>Main tasks</a:t>
            </a:r>
            <a:endParaRPr lang="en-GB" sz="5400" b="1" dirty="0" smtClean="0">
              <a:solidFill>
                <a:schemeClr val="tx1">
                  <a:lumMod val="85000"/>
                  <a:lumOff val="15000"/>
                </a:schemeClr>
              </a:solidFill>
              <a:latin typeface="Arial" panose="020B0604020202020204" pitchFamily="34" charset="0"/>
            </a:endParaRPr>
          </a:p>
        </p:txBody>
      </p:sp>
      <p:sp>
        <p:nvSpPr>
          <p:cNvPr id="24" name="Rektangel 23"/>
          <p:cNvSpPr/>
          <p:nvPr/>
        </p:nvSpPr>
        <p:spPr>
          <a:xfrm>
            <a:off x="1685608" y="19202351"/>
            <a:ext cx="5117500" cy="3539430"/>
          </a:xfrm>
          <a:prstGeom prst="rect">
            <a:avLst/>
          </a:prstGeom>
        </p:spPr>
        <p:txBody>
          <a:bodyPr wrap="square">
            <a:spAutoFit/>
          </a:bodyPr>
          <a:lstStyle/>
          <a:p>
            <a:pPr marL="457200" indent="-457200">
              <a:buFont typeface="Wingdings" panose="05000000000000000000" pitchFamily="2" charset="2"/>
              <a:buChar char="Ø"/>
            </a:pPr>
            <a:r>
              <a:rPr lang="en-GB" sz="2800" dirty="0" smtClean="0">
                <a:solidFill>
                  <a:schemeClr val="tx1">
                    <a:lumMod val="85000"/>
                    <a:lumOff val="15000"/>
                  </a:schemeClr>
                </a:solidFill>
              </a:rPr>
              <a:t>Develop toolbox and guidelines </a:t>
            </a:r>
          </a:p>
          <a:p>
            <a:pPr marL="457200" indent="-457200">
              <a:buFont typeface="Wingdings" panose="05000000000000000000" pitchFamily="2" charset="2"/>
              <a:buChar char="Ø"/>
            </a:pPr>
            <a:r>
              <a:rPr lang="en-GB" sz="2800" dirty="0">
                <a:solidFill>
                  <a:schemeClr val="tx1">
                    <a:lumMod val="85000"/>
                    <a:lumOff val="15000"/>
                  </a:schemeClr>
                </a:solidFill>
              </a:rPr>
              <a:t>Application </a:t>
            </a:r>
            <a:r>
              <a:rPr lang="en-GB" sz="2800" dirty="0" smtClean="0">
                <a:solidFill>
                  <a:schemeClr val="tx1">
                    <a:lumMod val="85000"/>
                    <a:lumOff val="15000"/>
                  </a:schemeClr>
                </a:solidFill>
              </a:rPr>
              <a:t>and demonstration of tools in climate assessment pilots</a:t>
            </a:r>
          </a:p>
          <a:p>
            <a:pPr marL="457200" indent="-457200">
              <a:buFont typeface="Wingdings" panose="05000000000000000000" pitchFamily="2" charset="2"/>
              <a:buChar char="Ø"/>
            </a:pPr>
            <a:r>
              <a:rPr lang="en-GB" sz="2800" dirty="0" smtClean="0">
                <a:solidFill>
                  <a:schemeClr val="tx1">
                    <a:lumMod val="85000"/>
                    <a:lumOff val="15000"/>
                  </a:schemeClr>
                </a:solidFill>
              </a:rPr>
              <a:t>Making pilot results accessible via the GeoERA website and Information Platform (EGDI)</a:t>
            </a:r>
            <a:endParaRPr lang="en-GB" sz="2800" dirty="0">
              <a:solidFill>
                <a:schemeClr val="tx1">
                  <a:lumMod val="85000"/>
                  <a:lumOff val="15000"/>
                </a:schemeClr>
              </a:solidFill>
            </a:endParaRPr>
          </a:p>
        </p:txBody>
      </p:sp>
      <p:pic>
        <p:nvPicPr>
          <p:cNvPr id="29" name="Picture 9" descr="EC.gif"/>
          <p:cNvPicPr/>
          <p:nvPr/>
        </p:nvPicPr>
        <p:blipFill>
          <a:blip r:embed="rId2"/>
          <a:srcRect/>
          <a:stretch>
            <a:fillRect/>
          </a:stretch>
        </p:blipFill>
        <p:spPr bwMode="auto">
          <a:xfrm>
            <a:off x="2974662" y="5660371"/>
            <a:ext cx="2311460" cy="1512841"/>
          </a:xfrm>
          <a:prstGeom prst="rect">
            <a:avLst/>
          </a:prstGeom>
          <a:noFill/>
          <a:ln w="9525">
            <a:noFill/>
            <a:miter lim="800000"/>
            <a:headEnd/>
            <a:tailEnd/>
          </a:ln>
        </p:spPr>
      </p:pic>
      <p:sp>
        <p:nvSpPr>
          <p:cNvPr id="30" name="Tekstboks 12"/>
          <p:cNvSpPr txBox="1"/>
          <p:nvPr/>
        </p:nvSpPr>
        <p:spPr>
          <a:xfrm>
            <a:off x="5620409" y="5698602"/>
            <a:ext cx="6662962" cy="1569660"/>
          </a:xfrm>
          <a:prstGeom prst="rect">
            <a:avLst/>
          </a:prstGeom>
          <a:noFill/>
        </p:spPr>
        <p:txBody>
          <a:bodyPr wrap="square" rtlCol="0">
            <a:spAutoFit/>
          </a:bodyPr>
          <a:lstStyle/>
          <a:p>
            <a:pPr fontAlgn="base"/>
            <a:r>
              <a:rPr lang="en-US" sz="2400" dirty="0">
                <a:solidFill>
                  <a:schemeClr val="bg1"/>
                </a:solidFill>
                <a:latin typeface="Arial" panose="020B0604020202020204" pitchFamily="34" charset="0"/>
                <a:ea typeface="MS PGothic" panose="020B0600070205080204" pitchFamily="34" charset="-128"/>
                <a:cs typeface="MS PGothic" panose="020B0600070205080204" pitchFamily="34" charset="-128"/>
              </a:rPr>
              <a:t>This project has received funding from the European Union’s Horizon 2020 research and innovation programme under grant agreement No 731166</a:t>
            </a:r>
            <a:endParaRPr lang="en-GB" sz="2800" dirty="0">
              <a:solidFill>
                <a:schemeClr val="bg1"/>
              </a:solidFill>
              <a:latin typeface="Times New Roman" panose="02020603050405020304" pitchFamily="18" charset="0"/>
              <a:ea typeface="Times New Roman" panose="02020603050405020304" pitchFamily="18" charset="0"/>
            </a:endParaRPr>
          </a:p>
        </p:txBody>
      </p:sp>
      <p:pic>
        <p:nvPicPr>
          <p:cNvPr id="32" name="Billed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15882" y="674766"/>
            <a:ext cx="1258812" cy="1762337"/>
          </a:xfrm>
          <a:prstGeom prst="rect">
            <a:avLst/>
          </a:prstGeom>
          <a:ln>
            <a:solidFill>
              <a:schemeClr val="tx1">
                <a:lumMod val="50000"/>
                <a:lumOff val="50000"/>
              </a:schemeClr>
            </a:solidFill>
          </a:ln>
        </p:spPr>
      </p:pic>
      <p:sp>
        <p:nvSpPr>
          <p:cNvPr id="33" name="Rektangel 32"/>
          <p:cNvSpPr/>
          <p:nvPr/>
        </p:nvSpPr>
        <p:spPr>
          <a:xfrm>
            <a:off x="24718991" y="22426887"/>
            <a:ext cx="16802210" cy="3253968"/>
          </a:xfrm>
          <a:prstGeom prst="rect">
            <a:avLst/>
          </a:prstGeom>
        </p:spPr>
        <p:txBody>
          <a:bodyPr wrap="square">
            <a:spAutoFit/>
          </a:bodyPr>
          <a:lstStyle/>
          <a:p>
            <a:pPr>
              <a:lnSpc>
                <a:spcPct val="107000"/>
              </a:lnSpc>
            </a:pPr>
            <a:r>
              <a:rPr lang="en-GB"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The four projects will deliver “FAIR” </a:t>
            </a:r>
            <a:r>
              <a:rPr lang="en-GB" sz="32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data </a:t>
            </a:r>
            <a:r>
              <a:rPr lang="en-GB"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GB" sz="3200" u="sng" dirty="0">
                <a:solidFill>
                  <a:schemeClr val="bg1"/>
                </a:solidFill>
                <a:latin typeface="Arial" panose="020B0604020202020204" pitchFamily="34" charset="0"/>
                <a:ea typeface="Calibri" panose="020F0502020204030204" pitchFamily="34" charset="0"/>
                <a:cs typeface="Times New Roman" panose="02020603050405020304" pitchFamily="18" charset="0"/>
                <a:hlinkClick r:id="rId4"/>
              </a:rPr>
              <a:t>https://www.go-fair.org/fair-principles</a:t>
            </a:r>
            <a:r>
              <a:rPr lang="en-GB" sz="3200" u="sng" dirty="0" smtClean="0">
                <a:solidFill>
                  <a:schemeClr val="bg1"/>
                </a:solidFill>
                <a:latin typeface="Arial" panose="020B0604020202020204" pitchFamily="34" charset="0"/>
                <a:ea typeface="Calibri" panose="020F0502020204030204" pitchFamily="34" charset="0"/>
                <a:cs typeface="Times New Roman" panose="02020603050405020304" pitchFamily="18" charset="0"/>
                <a:hlinkClick r:id="rId4"/>
              </a:rPr>
              <a:t>/</a:t>
            </a:r>
            <a:r>
              <a:rPr lang="en-GB" sz="3200" u="sng"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GB" sz="32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GB"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following EU Horizon 2020 guidelines via the European Geological Data Infrastructure (EGDI) and the GeoERA website (see links below). The </a:t>
            </a:r>
            <a:r>
              <a:rPr lang="en-GB" sz="32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websites </a:t>
            </a:r>
            <a:r>
              <a:rPr lang="en-GB"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provide easy access to </a:t>
            </a:r>
            <a:r>
              <a:rPr lang="en-GB" sz="32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data visualization </a:t>
            </a:r>
            <a:r>
              <a:rPr lang="en-GB"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and </a:t>
            </a:r>
            <a:r>
              <a:rPr lang="en-GB" sz="32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download. </a:t>
            </a:r>
            <a:r>
              <a:rPr lang="en-GB" sz="3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FAIR data </a:t>
            </a:r>
            <a:r>
              <a:rPr lang="en-GB"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will </a:t>
            </a:r>
            <a:r>
              <a:rPr lang="en-GB" sz="3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improve our understanding </a:t>
            </a:r>
            <a:r>
              <a:rPr lang="en-GB"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of the subsurface and support common efforts to develop sustainable and </a:t>
            </a:r>
            <a:r>
              <a:rPr lang="en-GB" sz="32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geoethical</a:t>
            </a:r>
            <a:r>
              <a:rPr lang="en-GB"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uses of the subsurface based on </a:t>
            </a:r>
            <a:r>
              <a:rPr lang="en-GB" sz="3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geoscientific </a:t>
            </a:r>
            <a:r>
              <a:rPr lang="en-GB"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data and principles.</a:t>
            </a:r>
            <a:endParaRPr lang="en-GB"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4" name="Rektangel 33"/>
          <p:cNvSpPr/>
          <p:nvPr/>
        </p:nvSpPr>
        <p:spPr>
          <a:xfrm>
            <a:off x="17503642" y="20562235"/>
            <a:ext cx="24138500" cy="1870640"/>
          </a:xfrm>
          <a:prstGeom prst="rect">
            <a:avLst/>
          </a:prstGeom>
        </p:spPr>
        <p:txBody>
          <a:bodyPr wrap="square">
            <a:spAutoFit/>
          </a:bodyPr>
          <a:lstStyle/>
          <a:p>
            <a:pPr algn="ctr"/>
            <a:r>
              <a:rPr lang="en-GB" sz="5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FAIR data</a:t>
            </a:r>
          </a:p>
          <a:p>
            <a:pPr algn="ctr">
              <a:lnSpc>
                <a:spcPct val="107000"/>
              </a:lnSpc>
            </a:pPr>
            <a:r>
              <a:rPr lang="en-GB" sz="5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GB" sz="54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GB" sz="5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GB" sz="40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Findable, </a:t>
            </a:r>
            <a:r>
              <a:rPr lang="en-GB" sz="4000" dirty="0" err="1" smtClean="0">
                <a:solidFill>
                  <a:schemeClr val="bg1"/>
                </a:solidFill>
                <a:latin typeface="Arial" panose="020B0604020202020204" pitchFamily="34" charset="0"/>
                <a:ea typeface="Calibri" panose="020F0502020204030204" pitchFamily="34" charset="0"/>
                <a:cs typeface="Times New Roman" panose="02020603050405020304" pitchFamily="18" charset="0"/>
              </a:rPr>
              <a:t>Accesssible</a:t>
            </a:r>
            <a:r>
              <a:rPr lang="en-GB" sz="40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Interoperable and Reusable </a:t>
            </a:r>
            <a:endParaRPr lang="en-GB" sz="4000" dirty="0">
              <a:solidFill>
                <a:schemeClr val="bg1"/>
              </a:solidFill>
            </a:endParaRPr>
          </a:p>
        </p:txBody>
      </p:sp>
      <p:pic>
        <p:nvPicPr>
          <p:cNvPr id="31" name="Picture 9" descr="GeoERA_grey_Groundwater.png"/>
          <p:cNvPicPr/>
          <p:nvPr/>
        </p:nvPicPr>
        <p:blipFill>
          <a:blip r:embed="rId5"/>
          <a:srcRect/>
          <a:stretch>
            <a:fillRect/>
          </a:stretch>
        </p:blipFill>
        <p:spPr bwMode="auto">
          <a:xfrm>
            <a:off x="11299687" y="6195943"/>
            <a:ext cx="5065089" cy="2357537"/>
          </a:xfrm>
          <a:prstGeom prst="rect">
            <a:avLst/>
          </a:prstGeom>
          <a:noFill/>
          <a:ln w="9525">
            <a:noFill/>
            <a:miter lim="800000"/>
            <a:headEnd/>
            <a:tailEnd/>
          </a:ln>
        </p:spPr>
      </p:pic>
      <p:sp>
        <p:nvSpPr>
          <p:cNvPr id="48" name="Rektangel 47"/>
          <p:cNvSpPr/>
          <p:nvPr/>
        </p:nvSpPr>
        <p:spPr>
          <a:xfrm>
            <a:off x="31268928" y="12302841"/>
            <a:ext cx="10570659" cy="1204048"/>
          </a:xfrm>
          <a:prstGeom prst="rect">
            <a:avLst/>
          </a:prstGeom>
        </p:spPr>
        <p:txBody>
          <a:bodyPr wrap="square">
            <a:spAutoFit/>
          </a:bodyPr>
          <a:lstStyle/>
          <a:p>
            <a:pPr marL="466654"/>
            <a:r>
              <a:rPr lang="en-GB" sz="3612" i="1" dirty="0" smtClean="0">
                <a:solidFill>
                  <a:schemeClr val="tx1">
                    <a:lumMod val="85000"/>
                    <a:lumOff val="15000"/>
                  </a:schemeClr>
                </a:solidFill>
                <a:latin typeface="Arial" panose="020B0604020202020204" pitchFamily="34" charset="0"/>
              </a:rPr>
              <a:t>Resources of groundwater, harmonized at cross-border and Pan-European Scale</a:t>
            </a:r>
            <a:endParaRPr lang="en-GB" sz="3612" i="1" dirty="0">
              <a:solidFill>
                <a:schemeClr val="tx1">
                  <a:lumMod val="85000"/>
                  <a:lumOff val="15000"/>
                </a:schemeClr>
              </a:solidFill>
              <a:latin typeface="Arial" panose="020B0604020202020204" pitchFamily="34" charset="0"/>
            </a:endParaRPr>
          </a:p>
        </p:txBody>
      </p:sp>
      <p:sp>
        <p:nvSpPr>
          <p:cNvPr id="50" name="Rektangel 49"/>
          <p:cNvSpPr/>
          <p:nvPr/>
        </p:nvSpPr>
        <p:spPr>
          <a:xfrm>
            <a:off x="30505488" y="11261667"/>
            <a:ext cx="6685329" cy="936667"/>
          </a:xfrm>
          <a:prstGeom prst="rect">
            <a:avLst/>
          </a:prstGeom>
        </p:spPr>
        <p:txBody>
          <a:bodyPr wrap="square">
            <a:spAutoFit/>
          </a:bodyPr>
          <a:lstStyle/>
          <a:p>
            <a:pPr algn="ctr">
              <a:lnSpc>
                <a:spcPct val="107000"/>
              </a:lnSpc>
            </a:pPr>
            <a:r>
              <a:rPr lang="en-GB" sz="5400" b="1" dirty="0" smtClean="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RESOURCE</a:t>
            </a:r>
            <a:endParaRPr lang="en-GB" sz="21800" b="1" dirty="0">
              <a:solidFill>
                <a:schemeClr val="tx1">
                  <a:lumMod val="75000"/>
                  <a:lumOff val="25000"/>
                </a:schemeClr>
              </a:solidFill>
            </a:endParaRPr>
          </a:p>
        </p:txBody>
      </p:sp>
      <p:sp>
        <p:nvSpPr>
          <p:cNvPr id="51" name="Rektangel 50"/>
          <p:cNvSpPr/>
          <p:nvPr/>
        </p:nvSpPr>
        <p:spPr>
          <a:xfrm>
            <a:off x="32182460" y="13873074"/>
            <a:ext cx="10061065" cy="1815882"/>
          </a:xfrm>
          <a:prstGeom prst="rect">
            <a:avLst/>
          </a:prstGeom>
        </p:spPr>
        <p:txBody>
          <a:bodyPr wrap="square">
            <a:spAutoFit/>
          </a:bodyPr>
          <a:lstStyle/>
          <a:p>
            <a:r>
              <a:rPr lang="en-GB" sz="2800" dirty="0" smtClean="0">
                <a:solidFill>
                  <a:schemeClr val="tx1">
                    <a:lumMod val="85000"/>
                    <a:lumOff val="15000"/>
                  </a:schemeClr>
                </a:solidFill>
              </a:rPr>
              <a:t>A coherent overview of all fresh groundwater over Europe is not available for policy development and evaluation. The RESOURCE project aims at demonstrating the potentials of the harmonization of information about Europe’s groundwater resources. </a:t>
            </a:r>
            <a:endParaRPr lang="en-GB" sz="2800" dirty="0">
              <a:solidFill>
                <a:schemeClr val="tx1">
                  <a:lumMod val="85000"/>
                  <a:lumOff val="15000"/>
                </a:schemeClr>
              </a:solidFill>
            </a:endParaRPr>
          </a:p>
        </p:txBody>
      </p:sp>
      <p:sp>
        <p:nvSpPr>
          <p:cNvPr id="52" name="Rektangel 51"/>
          <p:cNvSpPr/>
          <p:nvPr/>
        </p:nvSpPr>
        <p:spPr>
          <a:xfrm rot="16200000">
            <a:off x="29426780" y="13938669"/>
            <a:ext cx="4221877" cy="923330"/>
          </a:xfrm>
          <a:prstGeom prst="rect">
            <a:avLst/>
          </a:prstGeom>
        </p:spPr>
        <p:txBody>
          <a:bodyPr wrap="square">
            <a:spAutoFit/>
          </a:bodyPr>
          <a:lstStyle/>
          <a:p>
            <a:pPr marL="466654"/>
            <a:r>
              <a:rPr lang="da-DK" sz="5400" b="1" dirty="0" smtClean="0">
                <a:solidFill>
                  <a:schemeClr val="tx1">
                    <a:lumMod val="85000"/>
                    <a:lumOff val="15000"/>
                  </a:schemeClr>
                </a:solidFill>
                <a:latin typeface="Arial" panose="020B0604020202020204" pitchFamily="34" charset="0"/>
              </a:rPr>
              <a:t>Vision</a:t>
            </a:r>
            <a:endParaRPr lang="en-GB" sz="5400" b="1" dirty="0" smtClean="0">
              <a:solidFill>
                <a:schemeClr val="tx1">
                  <a:lumMod val="85000"/>
                  <a:lumOff val="15000"/>
                </a:schemeClr>
              </a:solidFill>
              <a:latin typeface="Arial" panose="020B0604020202020204" pitchFamily="34" charset="0"/>
            </a:endParaRPr>
          </a:p>
        </p:txBody>
      </p:sp>
      <p:sp>
        <p:nvSpPr>
          <p:cNvPr id="55" name="Rektangel 54"/>
          <p:cNvSpPr/>
          <p:nvPr/>
        </p:nvSpPr>
        <p:spPr>
          <a:xfrm>
            <a:off x="34671598" y="16662054"/>
            <a:ext cx="7206382" cy="3539430"/>
          </a:xfrm>
          <a:prstGeom prst="rect">
            <a:avLst/>
          </a:prstGeom>
        </p:spPr>
        <p:txBody>
          <a:bodyPr wrap="square">
            <a:spAutoFit/>
          </a:bodyPr>
          <a:lstStyle/>
          <a:p>
            <a:r>
              <a:rPr lang="en-GB" sz="2800" dirty="0" smtClean="0">
                <a:solidFill>
                  <a:schemeClr val="tx1">
                    <a:lumMod val="85000"/>
                    <a:lumOff val="15000"/>
                  </a:schemeClr>
                </a:solidFill>
              </a:rPr>
              <a:t>Good </a:t>
            </a:r>
            <a:r>
              <a:rPr lang="en-GB" sz="2800" dirty="0">
                <a:solidFill>
                  <a:schemeClr val="tx1">
                    <a:lumMod val="85000"/>
                    <a:lumOff val="15000"/>
                  </a:schemeClr>
                </a:solidFill>
              </a:rPr>
              <a:t>practices </a:t>
            </a:r>
            <a:r>
              <a:rPr lang="en-GB" sz="2800" dirty="0" smtClean="0">
                <a:solidFill>
                  <a:schemeClr val="tx1">
                    <a:lumMod val="85000"/>
                    <a:lumOff val="15000"/>
                  </a:schemeClr>
                </a:solidFill>
              </a:rPr>
              <a:t>for harmonized </a:t>
            </a:r>
            <a:r>
              <a:rPr lang="en-GB" sz="2800" dirty="0">
                <a:solidFill>
                  <a:schemeClr val="tx1">
                    <a:lumMod val="85000"/>
                    <a:lumOff val="15000"/>
                  </a:schemeClr>
                </a:solidFill>
              </a:rPr>
              <a:t>data and information across borders for assessments </a:t>
            </a:r>
            <a:r>
              <a:rPr lang="en-GB" sz="2800" dirty="0" smtClean="0">
                <a:solidFill>
                  <a:schemeClr val="tx1">
                    <a:lumMod val="85000"/>
                    <a:lumOff val="15000"/>
                  </a:schemeClr>
                </a:solidFill>
              </a:rPr>
              <a:t>of:</a:t>
            </a:r>
          </a:p>
          <a:p>
            <a:pPr marL="457200" indent="-457200">
              <a:buFont typeface="Wingdings" panose="05000000000000000000" pitchFamily="2" charset="2"/>
              <a:buChar char="Ø"/>
            </a:pPr>
            <a:r>
              <a:rPr lang="en-GB" sz="2800" dirty="0" smtClean="0">
                <a:solidFill>
                  <a:schemeClr val="tx1">
                    <a:lumMod val="85000"/>
                    <a:lumOff val="15000"/>
                  </a:schemeClr>
                </a:solidFill>
              </a:rPr>
              <a:t>3D </a:t>
            </a:r>
            <a:r>
              <a:rPr lang="en-GB" sz="2800" dirty="0">
                <a:solidFill>
                  <a:schemeClr val="tx1">
                    <a:lumMod val="85000"/>
                    <a:lumOff val="15000"/>
                  </a:schemeClr>
                </a:solidFill>
              </a:rPr>
              <a:t>structure of </a:t>
            </a:r>
            <a:r>
              <a:rPr lang="en-GB" sz="2800" dirty="0" smtClean="0">
                <a:solidFill>
                  <a:schemeClr val="tx1">
                    <a:lumMod val="85000"/>
                    <a:lumOff val="15000"/>
                  </a:schemeClr>
                </a:solidFill>
              </a:rPr>
              <a:t>aquifers</a:t>
            </a:r>
          </a:p>
          <a:p>
            <a:pPr marL="457200" indent="-457200">
              <a:buFont typeface="Wingdings" panose="05000000000000000000" pitchFamily="2" charset="2"/>
              <a:buChar char="Ø"/>
            </a:pPr>
            <a:r>
              <a:rPr lang="en-GB" sz="2800" dirty="0" smtClean="0">
                <a:solidFill>
                  <a:schemeClr val="tx1">
                    <a:lumMod val="85000"/>
                    <a:lumOff val="15000"/>
                  </a:schemeClr>
                </a:solidFill>
              </a:rPr>
              <a:t>water </a:t>
            </a:r>
            <a:r>
              <a:rPr lang="en-GB" sz="2800" dirty="0">
                <a:solidFill>
                  <a:schemeClr val="tx1">
                    <a:lumMod val="85000"/>
                    <a:lumOff val="15000"/>
                  </a:schemeClr>
                </a:solidFill>
              </a:rPr>
              <a:t>volumes </a:t>
            </a:r>
            <a:r>
              <a:rPr lang="en-GB" sz="2800" dirty="0" smtClean="0">
                <a:solidFill>
                  <a:schemeClr val="tx1">
                    <a:lumMod val="85000"/>
                    <a:lumOff val="15000"/>
                  </a:schemeClr>
                </a:solidFill>
              </a:rPr>
              <a:t>available</a:t>
            </a:r>
          </a:p>
          <a:p>
            <a:pPr marL="457200" indent="-457200">
              <a:buFont typeface="Wingdings" panose="05000000000000000000" pitchFamily="2" charset="2"/>
              <a:buChar char="Ø"/>
            </a:pPr>
            <a:r>
              <a:rPr lang="en-GB" sz="2800" dirty="0" smtClean="0">
                <a:solidFill>
                  <a:schemeClr val="tx1">
                    <a:lumMod val="85000"/>
                    <a:lumOff val="15000"/>
                  </a:schemeClr>
                </a:solidFill>
              </a:rPr>
              <a:t>water </a:t>
            </a:r>
            <a:r>
              <a:rPr lang="en-GB" sz="2800" dirty="0">
                <a:solidFill>
                  <a:schemeClr val="tx1">
                    <a:lumMod val="85000"/>
                    <a:lumOff val="15000"/>
                  </a:schemeClr>
                </a:solidFill>
              </a:rPr>
              <a:t>fluxes and water </a:t>
            </a:r>
            <a:r>
              <a:rPr lang="en-GB" sz="2800" dirty="0" smtClean="0">
                <a:solidFill>
                  <a:schemeClr val="tx1">
                    <a:lumMod val="85000"/>
                    <a:lumOff val="15000"/>
                  </a:schemeClr>
                </a:solidFill>
              </a:rPr>
              <a:t>quality</a:t>
            </a:r>
          </a:p>
          <a:p>
            <a:pPr marL="457200" indent="-457200">
              <a:buFont typeface="Wingdings" panose="05000000000000000000" pitchFamily="2" charset="2"/>
              <a:buChar char="Ø"/>
            </a:pPr>
            <a:r>
              <a:rPr lang="en-GB" sz="2800" dirty="0" smtClean="0">
                <a:solidFill>
                  <a:schemeClr val="tx1">
                    <a:lumMod val="85000"/>
                    <a:lumOff val="15000"/>
                  </a:schemeClr>
                </a:solidFill>
              </a:rPr>
              <a:t>Cross-border demonstrations projects</a:t>
            </a:r>
          </a:p>
          <a:p>
            <a:pPr marL="457200" indent="-457200">
              <a:buFont typeface="Wingdings" panose="05000000000000000000" pitchFamily="2" charset="2"/>
              <a:buChar char="Ø"/>
            </a:pPr>
            <a:r>
              <a:rPr lang="da-DK" sz="2800" dirty="0" smtClean="0">
                <a:solidFill>
                  <a:schemeClr val="tx1">
                    <a:lumMod val="85000"/>
                    <a:lumOff val="15000"/>
                  </a:schemeClr>
                </a:solidFill>
              </a:rPr>
              <a:t>Pan-European </a:t>
            </a:r>
            <a:r>
              <a:rPr lang="en-GB" sz="2800" dirty="0">
                <a:solidFill>
                  <a:schemeClr val="tx1">
                    <a:lumMod val="85000"/>
                    <a:lumOff val="15000"/>
                  </a:schemeClr>
                </a:solidFill>
              </a:rPr>
              <a:t>map of the fresh groundwater resources </a:t>
            </a:r>
            <a:endParaRPr lang="da-DK" sz="2800" dirty="0">
              <a:solidFill>
                <a:schemeClr val="tx1">
                  <a:lumMod val="85000"/>
                  <a:lumOff val="15000"/>
                </a:schemeClr>
              </a:solidFill>
            </a:endParaRPr>
          </a:p>
        </p:txBody>
      </p:sp>
      <p:sp>
        <p:nvSpPr>
          <p:cNvPr id="56" name="Rektangel 55"/>
          <p:cNvSpPr/>
          <p:nvPr/>
        </p:nvSpPr>
        <p:spPr>
          <a:xfrm rot="16200000">
            <a:off x="31879207" y="18097065"/>
            <a:ext cx="4221877" cy="923330"/>
          </a:xfrm>
          <a:prstGeom prst="rect">
            <a:avLst/>
          </a:prstGeom>
        </p:spPr>
        <p:txBody>
          <a:bodyPr wrap="square">
            <a:spAutoFit/>
          </a:bodyPr>
          <a:lstStyle/>
          <a:p>
            <a:pPr marL="466654"/>
            <a:r>
              <a:rPr lang="da-DK" sz="5400" b="1" dirty="0" smtClean="0">
                <a:solidFill>
                  <a:schemeClr val="tx1">
                    <a:lumMod val="85000"/>
                    <a:lumOff val="15000"/>
                  </a:schemeClr>
                </a:solidFill>
                <a:latin typeface="Arial" panose="020B0604020202020204" pitchFamily="34" charset="0"/>
              </a:rPr>
              <a:t>Main tasks</a:t>
            </a:r>
            <a:endParaRPr lang="en-GB" sz="5400" b="1" dirty="0" smtClean="0">
              <a:solidFill>
                <a:schemeClr val="tx1">
                  <a:lumMod val="85000"/>
                  <a:lumOff val="15000"/>
                </a:schemeClr>
              </a:solidFill>
              <a:latin typeface="Arial" panose="020B0604020202020204" pitchFamily="34" charset="0"/>
            </a:endParaRPr>
          </a:p>
        </p:txBody>
      </p:sp>
      <p:sp>
        <p:nvSpPr>
          <p:cNvPr id="58" name="Rektangel 57"/>
          <p:cNvSpPr/>
          <p:nvPr/>
        </p:nvSpPr>
        <p:spPr>
          <a:xfrm>
            <a:off x="21979122" y="1460449"/>
            <a:ext cx="18015939" cy="1569660"/>
          </a:xfrm>
          <a:prstGeom prst="rect">
            <a:avLst/>
          </a:prstGeom>
        </p:spPr>
        <p:txBody>
          <a:bodyPr wrap="square">
            <a:spAutoFit/>
          </a:bodyPr>
          <a:lstStyle/>
          <a:p>
            <a:pPr marL="466654"/>
            <a:r>
              <a:rPr lang="en-GB" sz="3200" i="1" dirty="0" smtClean="0">
                <a:solidFill>
                  <a:schemeClr val="tx1">
                    <a:lumMod val="85000"/>
                    <a:lumOff val="15000"/>
                  </a:schemeClr>
                </a:solidFill>
                <a:latin typeface="Arial" panose="020B0604020202020204" pitchFamily="34" charset="0"/>
              </a:rPr>
              <a:t>Hydrogeological processes and geological settings over Europe controlling dissolved </a:t>
            </a:r>
            <a:r>
              <a:rPr lang="en-GB" sz="3200" i="1" dirty="0" err="1" smtClean="0">
                <a:solidFill>
                  <a:schemeClr val="tx1">
                    <a:lumMod val="85000"/>
                    <a:lumOff val="15000"/>
                  </a:schemeClr>
                </a:solidFill>
                <a:latin typeface="Arial" panose="020B0604020202020204" pitchFamily="34" charset="0"/>
              </a:rPr>
              <a:t>geogenic</a:t>
            </a:r>
            <a:r>
              <a:rPr lang="en-GB" sz="3200" i="1" dirty="0" smtClean="0">
                <a:solidFill>
                  <a:schemeClr val="tx1">
                    <a:lumMod val="85000"/>
                    <a:lumOff val="15000"/>
                  </a:schemeClr>
                </a:solidFill>
                <a:latin typeface="Arial" panose="020B0604020202020204" pitchFamily="34" charset="0"/>
              </a:rPr>
              <a:t> and anthropogenic elements in groundwater of relevance to human health and the status of dependent ecosystems</a:t>
            </a:r>
            <a:endParaRPr lang="en-GB" sz="3200" i="1" dirty="0">
              <a:solidFill>
                <a:schemeClr val="tx1">
                  <a:lumMod val="85000"/>
                  <a:lumOff val="15000"/>
                </a:schemeClr>
              </a:solidFill>
              <a:latin typeface="Arial" panose="020B0604020202020204" pitchFamily="34" charset="0"/>
            </a:endParaRPr>
          </a:p>
        </p:txBody>
      </p:sp>
      <p:sp>
        <p:nvSpPr>
          <p:cNvPr id="60" name="Rektangel 59"/>
          <p:cNvSpPr/>
          <p:nvPr/>
        </p:nvSpPr>
        <p:spPr>
          <a:xfrm>
            <a:off x="20491346" y="555585"/>
            <a:ext cx="6685329" cy="936667"/>
          </a:xfrm>
          <a:prstGeom prst="rect">
            <a:avLst/>
          </a:prstGeom>
        </p:spPr>
        <p:txBody>
          <a:bodyPr wrap="square">
            <a:spAutoFit/>
          </a:bodyPr>
          <a:lstStyle/>
          <a:p>
            <a:pPr algn="ctr">
              <a:lnSpc>
                <a:spcPct val="107000"/>
              </a:lnSpc>
            </a:pPr>
            <a:r>
              <a:rPr lang="en-GB" sz="5400" b="1" dirty="0" smtClean="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HOVER</a:t>
            </a:r>
            <a:endParaRPr lang="en-GB" sz="21800" b="1" dirty="0">
              <a:solidFill>
                <a:schemeClr val="tx1">
                  <a:lumMod val="75000"/>
                  <a:lumOff val="25000"/>
                </a:schemeClr>
              </a:solidFill>
            </a:endParaRPr>
          </a:p>
        </p:txBody>
      </p:sp>
      <p:sp>
        <p:nvSpPr>
          <p:cNvPr id="61" name="Rektangel 60"/>
          <p:cNvSpPr/>
          <p:nvPr/>
        </p:nvSpPr>
        <p:spPr>
          <a:xfrm>
            <a:off x="24220999" y="3640395"/>
            <a:ext cx="12916398" cy="1815882"/>
          </a:xfrm>
          <a:prstGeom prst="rect">
            <a:avLst/>
          </a:prstGeom>
        </p:spPr>
        <p:txBody>
          <a:bodyPr wrap="square">
            <a:spAutoFit/>
          </a:bodyPr>
          <a:lstStyle/>
          <a:p>
            <a:r>
              <a:rPr lang="en-GB" sz="2800" dirty="0">
                <a:solidFill>
                  <a:schemeClr val="tx1">
                    <a:lumMod val="85000"/>
                    <a:lumOff val="15000"/>
                  </a:schemeClr>
                </a:solidFill>
              </a:rPr>
              <a:t>The project will address groundwater management issues related to drinking water, human and ecosystem health across Europe in relation to both </a:t>
            </a:r>
            <a:r>
              <a:rPr lang="en-GB" sz="2800" dirty="0" err="1">
                <a:solidFill>
                  <a:schemeClr val="tx1">
                    <a:lumMod val="85000"/>
                    <a:lumOff val="15000"/>
                  </a:schemeClr>
                </a:solidFill>
              </a:rPr>
              <a:t>geogenic</a:t>
            </a:r>
            <a:r>
              <a:rPr lang="en-GB" sz="2800" dirty="0">
                <a:solidFill>
                  <a:schemeClr val="tx1">
                    <a:lumMod val="85000"/>
                    <a:lumOff val="15000"/>
                  </a:schemeClr>
                </a:solidFill>
              </a:rPr>
              <a:t> elements and anthropogenic pollutants by data sharing, technical and scientific exchange between European </a:t>
            </a:r>
            <a:r>
              <a:rPr lang="en-GB" sz="2800" dirty="0" smtClean="0">
                <a:solidFill>
                  <a:schemeClr val="tx1">
                    <a:lumMod val="85000"/>
                    <a:lumOff val="15000"/>
                  </a:schemeClr>
                </a:solidFill>
              </a:rPr>
              <a:t>GSOs.</a:t>
            </a:r>
            <a:endParaRPr lang="en-GB" sz="2800" dirty="0">
              <a:solidFill>
                <a:schemeClr val="tx1">
                  <a:lumMod val="85000"/>
                  <a:lumOff val="15000"/>
                </a:schemeClr>
              </a:solidFill>
            </a:endParaRPr>
          </a:p>
        </p:txBody>
      </p:sp>
      <p:sp>
        <p:nvSpPr>
          <p:cNvPr id="62" name="Rektangel 61"/>
          <p:cNvSpPr/>
          <p:nvPr/>
        </p:nvSpPr>
        <p:spPr>
          <a:xfrm rot="16200000">
            <a:off x="21585991" y="3503892"/>
            <a:ext cx="4221877" cy="923330"/>
          </a:xfrm>
          <a:prstGeom prst="rect">
            <a:avLst/>
          </a:prstGeom>
        </p:spPr>
        <p:txBody>
          <a:bodyPr wrap="square">
            <a:spAutoFit/>
          </a:bodyPr>
          <a:lstStyle/>
          <a:p>
            <a:pPr marL="466654"/>
            <a:r>
              <a:rPr lang="da-DK" sz="5400" b="1" dirty="0" smtClean="0">
                <a:solidFill>
                  <a:schemeClr val="tx1">
                    <a:lumMod val="85000"/>
                    <a:lumOff val="15000"/>
                  </a:schemeClr>
                </a:solidFill>
                <a:latin typeface="Arial" panose="020B0604020202020204" pitchFamily="34" charset="0"/>
              </a:rPr>
              <a:t>Vision</a:t>
            </a:r>
            <a:endParaRPr lang="en-GB" sz="5400" b="1" dirty="0" smtClean="0">
              <a:solidFill>
                <a:schemeClr val="tx1">
                  <a:lumMod val="85000"/>
                  <a:lumOff val="15000"/>
                </a:schemeClr>
              </a:solidFill>
              <a:latin typeface="Arial" panose="020B0604020202020204" pitchFamily="34" charset="0"/>
            </a:endParaRPr>
          </a:p>
        </p:txBody>
      </p:sp>
      <p:sp>
        <p:nvSpPr>
          <p:cNvPr id="63" name="Rektangel 62"/>
          <p:cNvSpPr/>
          <p:nvPr/>
        </p:nvSpPr>
        <p:spPr>
          <a:xfrm rot="5400000">
            <a:off x="39138993" y="7932900"/>
            <a:ext cx="4461059" cy="923330"/>
          </a:xfrm>
          <a:prstGeom prst="rect">
            <a:avLst/>
          </a:prstGeom>
        </p:spPr>
        <p:txBody>
          <a:bodyPr wrap="square">
            <a:spAutoFit/>
          </a:bodyPr>
          <a:lstStyle/>
          <a:p>
            <a:pPr marL="466654"/>
            <a:r>
              <a:rPr lang="da-DK" sz="5400" b="1" dirty="0">
                <a:solidFill>
                  <a:schemeClr val="tx1">
                    <a:lumMod val="85000"/>
                    <a:lumOff val="15000"/>
                  </a:schemeClr>
                </a:solidFill>
                <a:latin typeface="Arial" panose="020B0604020202020204" pitchFamily="34" charset="0"/>
              </a:rPr>
              <a:t>Main tasks</a:t>
            </a:r>
            <a:endParaRPr lang="en-GB" sz="5400" b="1" dirty="0">
              <a:solidFill>
                <a:schemeClr val="tx1">
                  <a:lumMod val="85000"/>
                  <a:lumOff val="15000"/>
                </a:schemeClr>
              </a:solidFill>
              <a:latin typeface="Arial" panose="020B0604020202020204" pitchFamily="34" charset="0"/>
            </a:endParaRPr>
          </a:p>
        </p:txBody>
      </p:sp>
      <p:sp>
        <p:nvSpPr>
          <p:cNvPr id="64" name="Rektangel 63"/>
          <p:cNvSpPr/>
          <p:nvPr/>
        </p:nvSpPr>
        <p:spPr>
          <a:xfrm>
            <a:off x="31386326" y="6502585"/>
            <a:ext cx="9735462" cy="3970318"/>
          </a:xfrm>
          <a:prstGeom prst="rect">
            <a:avLst/>
          </a:prstGeom>
        </p:spPr>
        <p:txBody>
          <a:bodyPr wrap="square">
            <a:spAutoFit/>
          </a:bodyPr>
          <a:lstStyle/>
          <a:p>
            <a:pPr marL="457200" indent="-457200">
              <a:buFont typeface="Wingdings" panose="05000000000000000000" pitchFamily="2" charset="2"/>
              <a:buChar char="Ø"/>
            </a:pPr>
            <a:r>
              <a:rPr lang="en-GB" sz="2800" dirty="0" smtClean="0">
                <a:solidFill>
                  <a:schemeClr val="tx1">
                    <a:lumMod val="85000"/>
                    <a:lumOff val="15000"/>
                  </a:schemeClr>
                </a:solidFill>
              </a:rPr>
              <a:t>Evaluating </a:t>
            </a:r>
            <a:r>
              <a:rPr lang="en-GB" sz="2800" dirty="0">
                <a:solidFill>
                  <a:schemeClr val="tx1">
                    <a:lumMod val="85000"/>
                    <a:lumOff val="15000"/>
                  </a:schemeClr>
                </a:solidFill>
              </a:rPr>
              <a:t>health risks and spatial variability of concentrations of </a:t>
            </a:r>
            <a:r>
              <a:rPr lang="en-GB" sz="2800" dirty="0" err="1">
                <a:solidFill>
                  <a:schemeClr val="tx1">
                    <a:lumMod val="85000"/>
                    <a:lumOff val="15000"/>
                  </a:schemeClr>
                </a:solidFill>
              </a:rPr>
              <a:t>geogenic</a:t>
            </a:r>
            <a:r>
              <a:rPr lang="en-GB" sz="2800" dirty="0">
                <a:solidFill>
                  <a:schemeClr val="tx1">
                    <a:lumMod val="85000"/>
                    <a:lumOff val="15000"/>
                  </a:schemeClr>
                </a:solidFill>
              </a:rPr>
              <a:t> elements assessing thermal and mineral </a:t>
            </a:r>
            <a:r>
              <a:rPr lang="en-GB" sz="2800" dirty="0" smtClean="0">
                <a:solidFill>
                  <a:schemeClr val="tx1">
                    <a:lumMod val="85000"/>
                    <a:lumOff val="15000"/>
                  </a:schemeClr>
                </a:solidFill>
              </a:rPr>
              <a:t>water</a:t>
            </a:r>
          </a:p>
          <a:p>
            <a:pPr marL="457200" indent="-457200">
              <a:buFont typeface="Wingdings" panose="05000000000000000000" pitchFamily="2" charset="2"/>
              <a:buChar char="Ø"/>
            </a:pPr>
            <a:r>
              <a:rPr lang="en-GB" sz="2800" dirty="0">
                <a:solidFill>
                  <a:schemeClr val="tx1">
                    <a:lumMod val="85000"/>
                    <a:lumOff val="15000"/>
                  </a:schemeClr>
                </a:solidFill>
              </a:rPr>
              <a:t>I</a:t>
            </a:r>
            <a:r>
              <a:rPr lang="en-GB" sz="2800" dirty="0" smtClean="0">
                <a:solidFill>
                  <a:schemeClr val="tx1">
                    <a:lumMod val="85000"/>
                    <a:lumOff val="15000"/>
                  </a:schemeClr>
                </a:solidFill>
              </a:rPr>
              <a:t>ncrease </a:t>
            </a:r>
            <a:r>
              <a:rPr lang="en-GB" sz="2800" dirty="0">
                <a:solidFill>
                  <a:schemeClr val="tx1">
                    <a:lumMod val="85000"/>
                    <a:lumOff val="15000"/>
                  </a:schemeClr>
                </a:solidFill>
              </a:rPr>
              <a:t>understanding of ecology and microbial diversity controls on transforming pollutants at groundwater-surface water transition </a:t>
            </a:r>
            <a:r>
              <a:rPr lang="en-GB" sz="2800" dirty="0" smtClean="0">
                <a:solidFill>
                  <a:schemeClr val="tx1">
                    <a:lumMod val="85000"/>
                    <a:lumOff val="15000"/>
                  </a:schemeClr>
                </a:solidFill>
              </a:rPr>
              <a:t>zones</a:t>
            </a:r>
          </a:p>
          <a:p>
            <a:pPr marL="457200" indent="-457200">
              <a:buFont typeface="Wingdings" panose="05000000000000000000" pitchFamily="2" charset="2"/>
              <a:buChar char="Ø"/>
            </a:pPr>
            <a:r>
              <a:rPr lang="en-GB" sz="2800" dirty="0" smtClean="0">
                <a:solidFill>
                  <a:schemeClr val="tx1">
                    <a:lumMod val="85000"/>
                    <a:lumOff val="15000"/>
                  </a:schemeClr>
                </a:solidFill>
              </a:rPr>
              <a:t>Quantify </a:t>
            </a:r>
            <a:r>
              <a:rPr lang="en-GB" sz="2800" dirty="0">
                <a:solidFill>
                  <a:schemeClr val="tx1">
                    <a:lumMod val="85000"/>
                    <a:lumOff val="15000"/>
                  </a:schemeClr>
                </a:solidFill>
              </a:rPr>
              <a:t>groundwater age distributions and nitrate and pesticide travel </a:t>
            </a:r>
            <a:r>
              <a:rPr lang="en-GB" sz="2800" dirty="0" smtClean="0">
                <a:solidFill>
                  <a:schemeClr val="tx1">
                    <a:lumMod val="85000"/>
                    <a:lumOff val="15000"/>
                  </a:schemeClr>
                </a:solidFill>
              </a:rPr>
              <a:t>times and pollution trends</a:t>
            </a:r>
          </a:p>
          <a:p>
            <a:pPr marL="457200" indent="-457200">
              <a:buFont typeface="Wingdings" panose="05000000000000000000" pitchFamily="2" charset="2"/>
              <a:buChar char="Ø"/>
            </a:pPr>
            <a:r>
              <a:rPr lang="en-GB" sz="2800" dirty="0" smtClean="0">
                <a:solidFill>
                  <a:schemeClr val="tx1">
                    <a:lumMod val="85000"/>
                    <a:lumOff val="15000"/>
                  </a:schemeClr>
                </a:solidFill>
              </a:rPr>
              <a:t>Develop harmonized </a:t>
            </a:r>
            <a:r>
              <a:rPr lang="en-GB" sz="2800" dirty="0">
                <a:solidFill>
                  <a:schemeClr val="tx1">
                    <a:lumMod val="85000"/>
                    <a:lumOff val="15000"/>
                  </a:schemeClr>
                </a:solidFill>
              </a:rPr>
              <a:t>aquifer vulnerability maps </a:t>
            </a:r>
            <a:endParaRPr lang="en-GB" sz="2800" dirty="0" smtClean="0">
              <a:solidFill>
                <a:schemeClr val="tx1">
                  <a:lumMod val="85000"/>
                  <a:lumOff val="15000"/>
                </a:schemeClr>
              </a:solidFill>
            </a:endParaRPr>
          </a:p>
          <a:p>
            <a:pPr marL="457200" indent="-457200">
              <a:buFont typeface="Wingdings" panose="05000000000000000000" pitchFamily="2" charset="2"/>
              <a:buChar char="Ø"/>
            </a:pPr>
            <a:r>
              <a:rPr lang="en-GB" sz="2800" dirty="0" smtClean="0">
                <a:solidFill>
                  <a:schemeClr val="tx1">
                    <a:lumMod val="85000"/>
                    <a:lumOff val="15000"/>
                  </a:schemeClr>
                </a:solidFill>
              </a:rPr>
              <a:t>Develop common </a:t>
            </a:r>
            <a:r>
              <a:rPr lang="en-GB" sz="2800" dirty="0">
                <a:solidFill>
                  <a:schemeClr val="tx1">
                    <a:lumMod val="85000"/>
                    <a:lumOff val="15000"/>
                  </a:schemeClr>
                </a:solidFill>
              </a:rPr>
              <a:t>standards, databases and maps </a:t>
            </a:r>
          </a:p>
        </p:txBody>
      </p:sp>
      <p:sp>
        <p:nvSpPr>
          <p:cNvPr id="67" name="Rektangel 66"/>
          <p:cNvSpPr/>
          <p:nvPr/>
        </p:nvSpPr>
        <p:spPr>
          <a:xfrm>
            <a:off x="5128492" y="21558818"/>
            <a:ext cx="16287377" cy="1759905"/>
          </a:xfrm>
          <a:prstGeom prst="rect">
            <a:avLst/>
          </a:prstGeom>
        </p:spPr>
        <p:txBody>
          <a:bodyPr wrap="square">
            <a:spAutoFit/>
          </a:bodyPr>
          <a:lstStyle/>
          <a:p>
            <a:pPr marL="466654" algn="ctr"/>
            <a:r>
              <a:rPr lang="en-GB" sz="3612" i="1" dirty="0" smtClean="0">
                <a:solidFill>
                  <a:schemeClr val="tx1">
                    <a:lumMod val="85000"/>
                    <a:lumOff val="15000"/>
                  </a:schemeClr>
                </a:solidFill>
                <a:latin typeface="Arial" panose="020B0604020202020204" pitchFamily="34" charset="0"/>
              </a:rPr>
              <a:t>Vulnerability of shallow </a:t>
            </a:r>
          </a:p>
          <a:p>
            <a:pPr marL="466654" algn="ctr"/>
            <a:r>
              <a:rPr lang="en-GB" sz="3612" i="1" dirty="0" smtClean="0">
                <a:solidFill>
                  <a:schemeClr val="tx1">
                    <a:lumMod val="85000"/>
                    <a:lumOff val="15000"/>
                  </a:schemeClr>
                </a:solidFill>
                <a:latin typeface="Arial" panose="020B0604020202020204" pitchFamily="34" charset="0"/>
              </a:rPr>
              <a:t>groundwater resources to deep sub-surface </a:t>
            </a:r>
          </a:p>
          <a:p>
            <a:pPr marL="466654" algn="ctr"/>
            <a:r>
              <a:rPr lang="en-GB" sz="3612" i="1" dirty="0" smtClean="0">
                <a:solidFill>
                  <a:schemeClr val="tx1">
                    <a:lumMod val="85000"/>
                    <a:lumOff val="15000"/>
                  </a:schemeClr>
                </a:solidFill>
                <a:latin typeface="Arial" panose="020B0604020202020204" pitchFamily="34" charset="0"/>
              </a:rPr>
              <a:t>energy-related activities</a:t>
            </a:r>
            <a:endParaRPr lang="en-GB" sz="3612" i="1" dirty="0">
              <a:solidFill>
                <a:schemeClr val="tx1">
                  <a:lumMod val="85000"/>
                  <a:lumOff val="15000"/>
                </a:schemeClr>
              </a:solidFill>
              <a:latin typeface="Arial" panose="020B0604020202020204" pitchFamily="34" charset="0"/>
            </a:endParaRPr>
          </a:p>
        </p:txBody>
      </p:sp>
      <p:sp>
        <p:nvSpPr>
          <p:cNvPr id="68" name="Rektangel 67"/>
          <p:cNvSpPr/>
          <p:nvPr/>
        </p:nvSpPr>
        <p:spPr>
          <a:xfrm>
            <a:off x="10529141" y="20449151"/>
            <a:ext cx="6685329" cy="936667"/>
          </a:xfrm>
          <a:prstGeom prst="rect">
            <a:avLst/>
          </a:prstGeom>
        </p:spPr>
        <p:txBody>
          <a:bodyPr wrap="square">
            <a:spAutoFit/>
          </a:bodyPr>
          <a:lstStyle/>
          <a:p>
            <a:pPr algn="ctr">
              <a:lnSpc>
                <a:spcPct val="107000"/>
              </a:lnSpc>
            </a:pPr>
            <a:r>
              <a:rPr lang="en-GB" sz="5400" b="1" dirty="0" err="1" smtClean="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VoGERA</a:t>
            </a:r>
            <a:endParaRPr lang="en-GB" sz="21800" b="1" dirty="0">
              <a:solidFill>
                <a:schemeClr val="tx1">
                  <a:lumMod val="85000"/>
                  <a:lumOff val="15000"/>
                </a:schemeClr>
              </a:solidFill>
            </a:endParaRPr>
          </a:p>
        </p:txBody>
      </p:sp>
      <p:sp>
        <p:nvSpPr>
          <p:cNvPr id="69" name="Rektangel 68"/>
          <p:cNvSpPr/>
          <p:nvPr/>
        </p:nvSpPr>
        <p:spPr>
          <a:xfrm>
            <a:off x="7545421" y="23725926"/>
            <a:ext cx="7653308" cy="2246769"/>
          </a:xfrm>
          <a:prstGeom prst="rect">
            <a:avLst/>
          </a:prstGeom>
        </p:spPr>
        <p:txBody>
          <a:bodyPr wrap="square">
            <a:spAutoFit/>
          </a:bodyPr>
          <a:lstStyle/>
          <a:p>
            <a:r>
              <a:rPr lang="en-GB" sz="2800" dirty="0">
                <a:solidFill>
                  <a:schemeClr val="tx1">
                    <a:lumMod val="85000"/>
                    <a:lumOff val="15000"/>
                  </a:schemeClr>
                </a:solidFill>
              </a:rPr>
              <a:t>The project will consider the possible impacts on groundwater from a range of sub-surface energy activities (geothermal energy, unconventional oil and gas exploitation, sub-surface storage and disposal of wastes) </a:t>
            </a:r>
          </a:p>
        </p:txBody>
      </p:sp>
      <p:sp>
        <p:nvSpPr>
          <p:cNvPr id="70" name="Rektangel 69"/>
          <p:cNvSpPr/>
          <p:nvPr/>
        </p:nvSpPr>
        <p:spPr>
          <a:xfrm rot="16200000">
            <a:off x="4775212" y="23876356"/>
            <a:ext cx="4221877" cy="923330"/>
          </a:xfrm>
          <a:prstGeom prst="rect">
            <a:avLst/>
          </a:prstGeom>
        </p:spPr>
        <p:txBody>
          <a:bodyPr wrap="square">
            <a:spAutoFit/>
          </a:bodyPr>
          <a:lstStyle/>
          <a:p>
            <a:pPr marL="466654"/>
            <a:r>
              <a:rPr lang="da-DK" sz="5400" b="1" dirty="0" smtClean="0">
                <a:solidFill>
                  <a:schemeClr val="tx1">
                    <a:lumMod val="85000"/>
                    <a:lumOff val="15000"/>
                  </a:schemeClr>
                </a:solidFill>
                <a:latin typeface="Arial" panose="020B0604020202020204" pitchFamily="34" charset="0"/>
              </a:rPr>
              <a:t>Vision</a:t>
            </a:r>
            <a:endParaRPr lang="en-GB" sz="5400" b="1" dirty="0" smtClean="0">
              <a:solidFill>
                <a:schemeClr val="tx1">
                  <a:lumMod val="85000"/>
                  <a:lumOff val="15000"/>
                </a:schemeClr>
              </a:solidFill>
              <a:latin typeface="Arial" panose="020B0604020202020204" pitchFamily="34" charset="0"/>
            </a:endParaRPr>
          </a:p>
        </p:txBody>
      </p:sp>
      <p:sp>
        <p:nvSpPr>
          <p:cNvPr id="75" name="Rektangel 74"/>
          <p:cNvSpPr/>
          <p:nvPr/>
        </p:nvSpPr>
        <p:spPr>
          <a:xfrm>
            <a:off x="14930477" y="25691660"/>
            <a:ext cx="6240087" cy="3539430"/>
          </a:xfrm>
          <a:prstGeom prst="rect">
            <a:avLst/>
          </a:prstGeom>
        </p:spPr>
        <p:txBody>
          <a:bodyPr wrap="square">
            <a:spAutoFit/>
          </a:bodyPr>
          <a:lstStyle/>
          <a:p>
            <a:pPr marL="457200" indent="-457200">
              <a:buFont typeface="Wingdings" panose="05000000000000000000" pitchFamily="2" charset="2"/>
              <a:buChar char="Ø"/>
            </a:pPr>
            <a:r>
              <a:rPr lang="en-GB" sz="2800" dirty="0" smtClean="0">
                <a:solidFill>
                  <a:schemeClr val="tx1">
                    <a:lumMod val="85000"/>
                    <a:lumOff val="15000"/>
                  </a:schemeClr>
                </a:solidFill>
              </a:rPr>
              <a:t>Development </a:t>
            </a:r>
            <a:r>
              <a:rPr lang="en-GB" sz="2800" dirty="0">
                <a:solidFill>
                  <a:schemeClr val="tx1">
                    <a:lumMod val="85000"/>
                    <a:lumOff val="15000"/>
                  </a:schemeClr>
                </a:solidFill>
              </a:rPr>
              <a:t>of conceptual models of shallow groundwater vulnerability to deep sub-surface energy activities </a:t>
            </a:r>
            <a:endParaRPr lang="en-GB" sz="2800" dirty="0" smtClean="0">
              <a:solidFill>
                <a:schemeClr val="tx1">
                  <a:lumMod val="85000"/>
                  <a:lumOff val="15000"/>
                </a:schemeClr>
              </a:solidFill>
            </a:endParaRPr>
          </a:p>
          <a:p>
            <a:pPr marL="457200" indent="-457200">
              <a:buFont typeface="Wingdings" panose="05000000000000000000" pitchFamily="2" charset="2"/>
              <a:buChar char="Ø"/>
            </a:pPr>
            <a:r>
              <a:rPr lang="en-GB" sz="2800" dirty="0" smtClean="0">
                <a:solidFill>
                  <a:schemeClr val="tx1">
                    <a:lumMod val="85000"/>
                    <a:lumOff val="15000"/>
                  </a:schemeClr>
                </a:solidFill>
              </a:rPr>
              <a:t>Investigations </a:t>
            </a:r>
            <a:r>
              <a:rPr lang="en-GB" sz="2800" dirty="0">
                <a:solidFill>
                  <a:schemeClr val="tx1">
                    <a:lumMod val="85000"/>
                    <a:lumOff val="15000"/>
                  </a:schemeClr>
                </a:solidFill>
              </a:rPr>
              <a:t>into contamination pathways at four case study sites </a:t>
            </a:r>
            <a:endParaRPr lang="en-GB" sz="2800" dirty="0" smtClean="0">
              <a:solidFill>
                <a:schemeClr val="tx1">
                  <a:lumMod val="85000"/>
                  <a:lumOff val="15000"/>
                </a:schemeClr>
              </a:solidFill>
            </a:endParaRPr>
          </a:p>
          <a:p>
            <a:pPr marL="457200" indent="-457200">
              <a:buFont typeface="Wingdings" panose="05000000000000000000" pitchFamily="2" charset="2"/>
              <a:buChar char="Ø"/>
            </a:pPr>
            <a:r>
              <a:rPr lang="en-GB" sz="2800" dirty="0" smtClean="0">
                <a:solidFill>
                  <a:schemeClr val="tx1">
                    <a:lumMod val="85000"/>
                    <a:lumOff val="15000"/>
                  </a:schemeClr>
                </a:solidFill>
              </a:rPr>
              <a:t>Development </a:t>
            </a:r>
            <a:r>
              <a:rPr lang="en-GB" sz="2800" dirty="0">
                <a:solidFill>
                  <a:schemeClr val="tx1">
                    <a:lumMod val="85000"/>
                    <a:lumOff val="15000"/>
                  </a:schemeClr>
                </a:solidFill>
              </a:rPr>
              <a:t>of a tool for use by decision makers to assess shallow groundwater vulnerability</a:t>
            </a:r>
            <a:endParaRPr lang="da-DK" sz="2800" dirty="0">
              <a:solidFill>
                <a:schemeClr val="tx1">
                  <a:lumMod val="85000"/>
                  <a:lumOff val="15000"/>
                </a:schemeClr>
              </a:solidFill>
            </a:endParaRPr>
          </a:p>
        </p:txBody>
      </p:sp>
      <p:sp>
        <p:nvSpPr>
          <p:cNvPr id="76" name="Rektangel 75"/>
          <p:cNvSpPr/>
          <p:nvPr/>
        </p:nvSpPr>
        <p:spPr>
          <a:xfrm rot="5400000">
            <a:off x="19697503" y="26802946"/>
            <a:ext cx="4221877" cy="923330"/>
          </a:xfrm>
          <a:prstGeom prst="rect">
            <a:avLst/>
          </a:prstGeom>
        </p:spPr>
        <p:txBody>
          <a:bodyPr wrap="square">
            <a:spAutoFit/>
          </a:bodyPr>
          <a:lstStyle/>
          <a:p>
            <a:pPr marL="466654"/>
            <a:r>
              <a:rPr lang="da-DK" sz="5400" b="1" dirty="0" smtClean="0">
                <a:solidFill>
                  <a:schemeClr val="tx1">
                    <a:lumMod val="85000"/>
                    <a:lumOff val="15000"/>
                  </a:schemeClr>
                </a:solidFill>
                <a:latin typeface="Arial" panose="020B0604020202020204" pitchFamily="34" charset="0"/>
              </a:rPr>
              <a:t>Main tasks</a:t>
            </a:r>
            <a:endParaRPr lang="en-GB" sz="5400" b="1" dirty="0" smtClean="0">
              <a:solidFill>
                <a:schemeClr val="tx1">
                  <a:lumMod val="85000"/>
                  <a:lumOff val="15000"/>
                </a:schemeClr>
              </a:solidFill>
              <a:latin typeface="Arial" panose="020B0604020202020204" pitchFamily="34" charset="0"/>
            </a:endParaRPr>
          </a:p>
        </p:txBody>
      </p:sp>
      <p:pic>
        <p:nvPicPr>
          <p:cNvPr id="3" name="Billed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50402" y="2983077"/>
            <a:ext cx="4159196" cy="3119397"/>
          </a:xfrm>
          <a:prstGeom prst="rect">
            <a:avLst/>
          </a:prstGeom>
        </p:spPr>
      </p:pic>
      <p:pic>
        <p:nvPicPr>
          <p:cNvPr id="15" name="Billed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99713" y="6220834"/>
            <a:ext cx="2721731" cy="2041298"/>
          </a:xfrm>
          <a:prstGeom prst="rect">
            <a:avLst/>
          </a:prstGeom>
        </p:spPr>
      </p:pic>
      <p:pic>
        <p:nvPicPr>
          <p:cNvPr id="39" name="Billed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56190" y="16144434"/>
            <a:ext cx="2452503" cy="1634541"/>
          </a:xfrm>
          <a:prstGeom prst="rect">
            <a:avLst/>
          </a:prstGeom>
        </p:spPr>
      </p:pic>
      <p:pic>
        <p:nvPicPr>
          <p:cNvPr id="41" name="Billed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64369" y="17840536"/>
            <a:ext cx="2688540" cy="1792360"/>
          </a:xfrm>
          <a:prstGeom prst="rect">
            <a:avLst/>
          </a:prstGeom>
        </p:spPr>
      </p:pic>
      <p:pic>
        <p:nvPicPr>
          <p:cNvPr id="42" name="Billede 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4896" y="26434612"/>
            <a:ext cx="13199378" cy="2796478"/>
          </a:xfrm>
          <a:prstGeom prst="rect">
            <a:avLst/>
          </a:prstGeom>
        </p:spPr>
      </p:pic>
      <p:pic>
        <p:nvPicPr>
          <p:cNvPr id="43" name="Billede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453373" y="5498343"/>
            <a:ext cx="1302215" cy="2315049"/>
          </a:xfrm>
          <a:prstGeom prst="rect">
            <a:avLst/>
          </a:prstGeom>
        </p:spPr>
      </p:pic>
      <p:pic>
        <p:nvPicPr>
          <p:cNvPr id="45" name="Billed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94485" y="15829664"/>
            <a:ext cx="5456514" cy="3069289"/>
          </a:xfrm>
          <a:prstGeom prst="rect">
            <a:avLst/>
          </a:prstGeom>
        </p:spPr>
      </p:pic>
      <p:pic>
        <p:nvPicPr>
          <p:cNvPr id="71" name="Billede 70"/>
          <p:cNvPicPr>
            <a:picLocks noChangeAspect="1"/>
          </p:cNvPicPr>
          <p:nvPr/>
        </p:nvPicPr>
        <p:blipFill>
          <a:blip r:embed="rId13"/>
          <a:stretch>
            <a:fillRect/>
          </a:stretch>
        </p:blipFill>
        <p:spPr>
          <a:xfrm>
            <a:off x="7285269" y="15129414"/>
            <a:ext cx="5972714" cy="4720683"/>
          </a:xfrm>
          <a:prstGeom prst="rect">
            <a:avLst/>
          </a:prstGeom>
        </p:spPr>
      </p:pic>
      <p:sp>
        <p:nvSpPr>
          <p:cNvPr id="59" name="Rektangel 58"/>
          <p:cNvSpPr/>
          <p:nvPr/>
        </p:nvSpPr>
        <p:spPr>
          <a:xfrm>
            <a:off x="29275200" y="25939940"/>
            <a:ext cx="8506557" cy="1440000"/>
          </a:xfrm>
          <a:prstGeom prst="rect">
            <a:avLst/>
          </a:prstGeom>
          <a:solidFill>
            <a:schemeClr val="bg1">
              <a:lumMod val="8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kstfelt 1"/>
          <p:cNvSpPr txBox="1"/>
          <p:nvPr/>
        </p:nvSpPr>
        <p:spPr>
          <a:xfrm>
            <a:off x="29143706" y="26059335"/>
            <a:ext cx="8769547" cy="1323439"/>
          </a:xfrm>
          <a:prstGeom prst="rect">
            <a:avLst/>
          </a:prstGeom>
          <a:noFill/>
        </p:spPr>
        <p:txBody>
          <a:bodyPr wrap="square" rtlCol="0">
            <a:spAutoFit/>
          </a:bodyPr>
          <a:lstStyle/>
          <a:p>
            <a:pPr algn="ctr"/>
            <a:r>
              <a:rPr lang="en-GB" sz="4000" dirty="0">
                <a:latin typeface="Calibri" panose="020F0502020204030204" pitchFamily="34" charset="0"/>
                <a:ea typeface="Calibri" panose="020F0502020204030204" pitchFamily="34" charset="0"/>
                <a:cs typeface="Times New Roman" panose="02020603050405020304" pitchFamily="18" charset="0"/>
              </a:rPr>
              <a:t>Visit GeoERA and the four groundwater projects at: </a:t>
            </a:r>
            <a:r>
              <a:rPr lang="en-GB" sz="4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https</a:t>
            </a:r>
            <a:r>
              <a:rPr lang="en-GB" sz="4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://geoera.eu</a:t>
            </a:r>
            <a:r>
              <a:rPr lang="en-GB" sz="4000" dirty="0">
                <a:latin typeface="Calibri" panose="020F0502020204030204" pitchFamily="34" charset="0"/>
                <a:ea typeface="Calibri" panose="020F0502020204030204" pitchFamily="34" charset="0"/>
                <a:cs typeface="Times New Roman" panose="02020603050405020304" pitchFamily="18" charset="0"/>
              </a:rPr>
              <a:t> </a:t>
            </a:r>
            <a:endParaRPr lang="da-DK" sz="2000" dirty="0"/>
          </a:p>
        </p:txBody>
      </p:sp>
      <p:sp>
        <p:nvSpPr>
          <p:cNvPr id="36" name="Rektangel 35"/>
          <p:cNvSpPr/>
          <p:nvPr/>
        </p:nvSpPr>
        <p:spPr>
          <a:xfrm>
            <a:off x="27862318" y="27493065"/>
            <a:ext cx="12170844" cy="1440000"/>
          </a:xfrm>
          <a:prstGeom prst="rect">
            <a:avLst/>
          </a:prstGeom>
          <a:solidFill>
            <a:schemeClr val="bg1">
              <a:lumMod val="8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ktangel 34"/>
          <p:cNvSpPr/>
          <p:nvPr/>
        </p:nvSpPr>
        <p:spPr>
          <a:xfrm>
            <a:off x="27114632" y="27571287"/>
            <a:ext cx="13751026" cy="1323439"/>
          </a:xfrm>
          <a:prstGeom prst="rect">
            <a:avLst/>
          </a:prstGeom>
        </p:spPr>
        <p:txBody>
          <a:bodyPr wrap="square">
            <a:spAutoFit/>
          </a:bodyPr>
          <a:lstStyle/>
          <a:p>
            <a:pPr algn="ctr">
              <a:spcAft>
                <a:spcPts val="1200"/>
              </a:spcAft>
            </a:pPr>
            <a:r>
              <a:rPr lang="en-GB" sz="4000" dirty="0" err="1" smtClean="0">
                <a:effectLst/>
                <a:latin typeface="Calibri" panose="020F0502020204030204" pitchFamily="34" charset="0"/>
                <a:ea typeface="Calibri" panose="020F0502020204030204" pitchFamily="34" charset="0"/>
                <a:cs typeface="Times New Roman" panose="02020603050405020304" pitchFamily="18" charset="0"/>
              </a:rPr>
              <a:t>GeoERA</a:t>
            </a:r>
            <a:r>
              <a:rPr lang="en-GB" sz="4000" dirty="0" smtClean="0">
                <a:effectLst/>
                <a:latin typeface="Calibri" panose="020F0502020204030204" pitchFamily="34" charset="0"/>
                <a:ea typeface="Calibri" panose="020F0502020204030204" pitchFamily="34" charset="0"/>
                <a:cs typeface="Times New Roman" panose="02020603050405020304" pitchFamily="18" charset="0"/>
              </a:rPr>
              <a:t> Information Platform / European Geological Data Infrastructure (EGDI) at: </a:t>
            </a:r>
            <a:r>
              <a:rPr lang="en-GB" sz="40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http://www.europe-geology.eu/</a:t>
            </a:r>
            <a:r>
              <a:rPr lang="en-GB" sz="4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Billede 7"/>
          <p:cNvPicPr>
            <a:picLocks noChangeAspect="1"/>
          </p:cNvPicPr>
          <p:nvPr/>
        </p:nvPicPr>
        <p:blipFill rotWithShape="1">
          <a:blip r:embed="rId16">
            <a:extLst>
              <a:ext uri="{28A0092B-C50C-407E-A947-70E740481C1C}">
                <a14:useLocalDpi xmlns:a14="http://schemas.microsoft.com/office/drawing/2010/main" val="0"/>
              </a:ext>
            </a:extLst>
          </a:blip>
          <a:srcRect l="2358" t="2256" r="1702" b="1890"/>
          <a:stretch/>
        </p:blipFill>
        <p:spPr>
          <a:xfrm>
            <a:off x="15446357" y="23429794"/>
            <a:ext cx="3734882" cy="2179839"/>
          </a:xfrm>
          <a:prstGeom prst="rect">
            <a:avLst/>
          </a:prstGeom>
          <a:ln>
            <a:solidFill>
              <a:schemeClr val="tx1"/>
            </a:solidFill>
          </a:ln>
        </p:spPr>
      </p:pic>
      <p:pic>
        <p:nvPicPr>
          <p:cNvPr id="19" name="Billede 18"/>
          <p:cNvPicPr>
            <a:picLocks noChangeAspect="1"/>
          </p:cNvPicPr>
          <p:nvPr/>
        </p:nvPicPr>
        <p:blipFill>
          <a:blip r:embed="rId17"/>
          <a:stretch>
            <a:fillRect/>
          </a:stretch>
        </p:blipFill>
        <p:spPr>
          <a:xfrm>
            <a:off x="37906417" y="518154"/>
            <a:ext cx="2400300" cy="819150"/>
          </a:xfrm>
          <a:prstGeom prst="rect">
            <a:avLst/>
          </a:prstGeom>
        </p:spPr>
      </p:pic>
    </p:spTree>
    <p:extLst>
      <p:ext uri="{BB962C8B-B14F-4D97-AF65-F5344CB8AC3E}">
        <p14:creationId xmlns:p14="http://schemas.microsoft.com/office/powerpoint/2010/main" val="46803677"/>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TotalTime>
  <Words>653</Words>
  <Application>Microsoft Office PowerPoint</Application>
  <PresentationFormat>Brugerdefineret</PresentationFormat>
  <Paragraphs>66</Paragraphs>
  <Slides>1</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vt:i4>
      </vt:variant>
    </vt:vector>
  </HeadingPairs>
  <TitlesOfParts>
    <vt:vector size="8" baseType="lpstr">
      <vt:lpstr>MS PGothic</vt:lpstr>
      <vt:lpstr>Arial</vt:lpstr>
      <vt:lpstr>Calibri</vt:lpstr>
      <vt:lpstr>Calibri Light</vt:lpstr>
      <vt:lpstr>Times New Roman</vt:lpstr>
      <vt:lpstr>Wingdings</vt:lpstr>
      <vt:lpstr>Office-tema</vt:lpstr>
      <vt:lpstr>PowerPoint-præsentation</vt:lpstr>
    </vt:vector>
  </TitlesOfParts>
  <Company>GEUS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Ida B. Karlsson</dc:creator>
  <cp:lastModifiedBy>Klaus Hinsby</cp:lastModifiedBy>
  <cp:revision>55</cp:revision>
  <cp:lastPrinted>2019-03-29T13:43:23Z</cp:lastPrinted>
  <dcterms:created xsi:type="dcterms:W3CDTF">2019-03-26T10:37:38Z</dcterms:created>
  <dcterms:modified xsi:type="dcterms:W3CDTF">2019-05-09T16:45:48Z</dcterms:modified>
</cp:coreProperties>
</file>